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Lst>
  <p:sldSz cy="5143500" cx="9144000"/>
  <p:notesSz cx="6858000" cy="9144000"/>
  <p:embeddedFontLst>
    <p:embeddedFont>
      <p:font typeface="Josefin Slab"/>
      <p:regular r:id="rId58"/>
      <p:bold r:id="rId59"/>
      <p:italic r:id="rId60"/>
      <p:boldItalic r:id="rId61"/>
    </p:embeddedFont>
    <p:embeddedFont>
      <p:font typeface="Anton"/>
      <p:regular r:id="rId62"/>
    </p:embeddedFont>
    <p:embeddedFont>
      <p:font typeface="Proxima Nova"/>
      <p:regular r:id="rId63"/>
      <p:bold r:id="rId64"/>
      <p:italic r:id="rId65"/>
      <p:boldItalic r:id="rId66"/>
    </p:embeddedFont>
    <p:embeddedFont>
      <p:font typeface="Fira Sans Condensed Light"/>
      <p:regular r:id="rId67"/>
      <p:bold r:id="rId68"/>
      <p:italic r:id="rId69"/>
      <p:boldItalic r:id="rId70"/>
    </p:embeddedFont>
    <p:embeddedFont>
      <p:font typeface="Proxima Nova Semibold"/>
      <p:regular r:id="rId71"/>
      <p:bold r:id="rId72"/>
      <p:boldItalic r:id="rId73"/>
    </p:embeddedFont>
    <p:embeddedFont>
      <p:font typeface="Fira Sans Condensed"/>
      <p:regular r:id="rId74"/>
      <p:bold r:id="rId75"/>
      <p:italic r:id="rId76"/>
      <p:boldItalic r:id="rId77"/>
    </p:embeddedFont>
    <p:embeddedFont>
      <p:font typeface="Helvetica Neue"/>
      <p:regular r:id="rId78"/>
      <p:bold r:id="rId79"/>
      <p:italic r:id="rId80"/>
      <p:boldItalic r:id="rId81"/>
    </p:embeddedFont>
    <p:embeddedFont>
      <p:font typeface="Advent Pro Light"/>
      <p:regular r:id="rId82"/>
      <p:bold r:id="rId8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0F205A6-66DA-40DC-A9D7-EC645FAAD60D}">
  <a:tblStyle styleId="{B0F205A6-66DA-40DC-A9D7-EC645FAAD60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52F8E3FA-268A-4DD7-9C83-22B98D794984}"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3" Type="http://schemas.openxmlformats.org/officeDocument/2006/relationships/font" Target="fonts/AdventProLight-bold.fntdata"/><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80" Type="http://schemas.openxmlformats.org/officeDocument/2006/relationships/font" Target="fonts/HelveticaNeue-italic.fntdata"/><Relationship Id="rId82" Type="http://schemas.openxmlformats.org/officeDocument/2006/relationships/font" Target="fonts/AdventProLight-regular.fntdata"/><Relationship Id="rId81" Type="http://schemas.openxmlformats.org/officeDocument/2006/relationships/font" Target="fonts/HelveticaNeue-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ProximaNovaSemibold-boldItalic.fntdata"/><Relationship Id="rId72" Type="http://schemas.openxmlformats.org/officeDocument/2006/relationships/font" Target="fonts/ProximaNovaSemibold-bold.fntdata"/><Relationship Id="rId31" Type="http://schemas.openxmlformats.org/officeDocument/2006/relationships/slide" Target="slides/slide25.xml"/><Relationship Id="rId75" Type="http://schemas.openxmlformats.org/officeDocument/2006/relationships/font" Target="fonts/FiraSansCondensed-bold.fntdata"/><Relationship Id="rId30" Type="http://schemas.openxmlformats.org/officeDocument/2006/relationships/slide" Target="slides/slide24.xml"/><Relationship Id="rId74" Type="http://schemas.openxmlformats.org/officeDocument/2006/relationships/font" Target="fonts/FiraSansCondensed-regular.fntdata"/><Relationship Id="rId33" Type="http://schemas.openxmlformats.org/officeDocument/2006/relationships/slide" Target="slides/slide27.xml"/><Relationship Id="rId77" Type="http://schemas.openxmlformats.org/officeDocument/2006/relationships/font" Target="fonts/FiraSansCondensed-boldItalic.fntdata"/><Relationship Id="rId32" Type="http://schemas.openxmlformats.org/officeDocument/2006/relationships/slide" Target="slides/slide26.xml"/><Relationship Id="rId76" Type="http://schemas.openxmlformats.org/officeDocument/2006/relationships/font" Target="fonts/FiraSansCondensed-italic.fntdata"/><Relationship Id="rId35" Type="http://schemas.openxmlformats.org/officeDocument/2006/relationships/slide" Target="slides/slide29.xml"/><Relationship Id="rId79" Type="http://schemas.openxmlformats.org/officeDocument/2006/relationships/font" Target="fonts/HelveticaNeue-bold.fntdata"/><Relationship Id="rId34" Type="http://schemas.openxmlformats.org/officeDocument/2006/relationships/slide" Target="slides/slide28.xml"/><Relationship Id="rId78" Type="http://schemas.openxmlformats.org/officeDocument/2006/relationships/font" Target="fonts/HelveticaNeue-regular.fntdata"/><Relationship Id="rId71" Type="http://schemas.openxmlformats.org/officeDocument/2006/relationships/font" Target="fonts/ProximaNovaSemibold-regular.fntdata"/><Relationship Id="rId70" Type="http://schemas.openxmlformats.org/officeDocument/2006/relationships/font" Target="fonts/FiraSansCondensedLight-bold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Anton-regular.fntdata"/><Relationship Id="rId61" Type="http://schemas.openxmlformats.org/officeDocument/2006/relationships/font" Target="fonts/JosefinSlab-boldItalic.fntdata"/><Relationship Id="rId20" Type="http://schemas.openxmlformats.org/officeDocument/2006/relationships/slide" Target="slides/slide14.xml"/><Relationship Id="rId64" Type="http://schemas.openxmlformats.org/officeDocument/2006/relationships/font" Target="fonts/ProximaNova-bold.fntdata"/><Relationship Id="rId63" Type="http://schemas.openxmlformats.org/officeDocument/2006/relationships/font" Target="fonts/ProximaNova-regular.fntdata"/><Relationship Id="rId22" Type="http://schemas.openxmlformats.org/officeDocument/2006/relationships/slide" Target="slides/slide16.xml"/><Relationship Id="rId66" Type="http://schemas.openxmlformats.org/officeDocument/2006/relationships/font" Target="fonts/ProximaNova-boldItalic.fntdata"/><Relationship Id="rId21" Type="http://schemas.openxmlformats.org/officeDocument/2006/relationships/slide" Target="slides/slide15.xml"/><Relationship Id="rId65" Type="http://schemas.openxmlformats.org/officeDocument/2006/relationships/font" Target="fonts/ProximaNova-italic.fntdata"/><Relationship Id="rId24" Type="http://schemas.openxmlformats.org/officeDocument/2006/relationships/slide" Target="slides/slide18.xml"/><Relationship Id="rId68" Type="http://schemas.openxmlformats.org/officeDocument/2006/relationships/font" Target="fonts/FiraSansCondensedLight-bold.fntdata"/><Relationship Id="rId23" Type="http://schemas.openxmlformats.org/officeDocument/2006/relationships/slide" Target="slides/slide17.xml"/><Relationship Id="rId67" Type="http://schemas.openxmlformats.org/officeDocument/2006/relationships/font" Target="fonts/FiraSansCondensedLight-regular.fntdata"/><Relationship Id="rId60" Type="http://schemas.openxmlformats.org/officeDocument/2006/relationships/font" Target="fonts/JosefinSlab-italic.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FiraSansCondensedLight-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font" Target="fonts/JosefinSlab-bold.fntdata"/><Relationship Id="rId14" Type="http://schemas.openxmlformats.org/officeDocument/2006/relationships/slide" Target="slides/slide8.xml"/><Relationship Id="rId58" Type="http://schemas.openxmlformats.org/officeDocument/2006/relationships/font" Target="fonts/JosefinSlab-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ee7761453b_0_356: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 name="Google Shape;197;gee7761453b_0_356: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 name="Google Shape;198;gee7761453b_0_356: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f13f857dc5_3_1: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gf13f857dc5_3_1: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Discuss the reason for a touchscreen interface, why we chose this one specifically, etc.</a:t>
            </a:r>
            <a:endParaRPr/>
          </a:p>
        </p:txBody>
      </p:sp>
      <p:sp>
        <p:nvSpPr>
          <p:cNvPr id="210" name="Google Shape;210;gf13f857dc5_3_1: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ee7761453b_0_300: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gee7761453b_0_300: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Discuss how node-red will be used for the UI, then explain the two screenshots </a:t>
            </a:r>
            <a:endParaRPr/>
          </a:p>
        </p:txBody>
      </p:sp>
      <p:sp>
        <p:nvSpPr>
          <p:cNvPr id="222" name="Google Shape;222;gee7761453b_0_300: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fc80c63e59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fc80c63e5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f10cfc017a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f10cfc017a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buggy navigation will work, GPS coordinates are received at around 2 ms to 6 ms.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102312b7d58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102312b7d58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102312b7d58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102312b7d58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ee7761453b_0_307: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gee7761453b_0_307: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 name="Google Shape;269;gee7761453b_0_307: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f294f10b33_0_234: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 name="Google Shape;280;gf294f10b33_0_234: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1" name="Google Shape;281;gf294f10b33_0_234: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ecfa62f6bd_0_39: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gecfa62f6bd_0_39: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4" name="Google Shape;294;gecfa62f6bd_0_39: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ec1a3d0562_3_111: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 name="Google Shape;105;gec1a3d0562_3_111: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 name="Google Shape;106;gec1a3d0562_3_111: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f294f10b33_0_252: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 name="Google Shape;305;gf294f10b33_0_252: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6" name="Google Shape;306;gf294f10b33_0_252: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f294f10b33_0_277: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 name="Google Shape;316;gf294f10b33_0_277: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 name="Google Shape;317;gf294f10b33_0_277: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f294f10b33_0_243: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 name="Google Shape;327;gf294f10b33_0_243: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8" name="Google Shape;328;gf294f10b33_0_243: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f50525a94f_1_0: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 name="Google Shape;340;gf50525a94f_1_0: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1" name="Google Shape;341;gf50525a94f_1_0: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f30c7b7b56_0_1: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3" name="Google Shape;353;gf30c7b7b56_0_1: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4" name="Google Shape;354;gf30c7b7b56_0_1: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ef37e65e38_0_13: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4" name="Google Shape;364;gef37e65e38_0_13: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5" name="Google Shape;365;gef37e65e38_0_13: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ef37e65e38_0_20: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6" name="Google Shape;376;gef37e65e38_0_20: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7" name="Google Shape;377;gef37e65e38_0_20: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102cfa06d7d_1_0: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7" name="Google Shape;387;g102cfa06d7d_1_0: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8" name="Google Shape;388;g102cfa06d7d_1_0: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102cfa06d7d_1_10: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0" name="Google Shape;400;g102cfa06d7d_1_10: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1" name="Google Shape;401;g102cfa06d7d_1_10: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102cfa06d7d_1_18: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3" name="Google Shape;413;g102cfa06d7d_1_18: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4" name="Google Shape;414;g102cfa06d7d_1_18: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ee7761453b_0_146: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 name="Google Shape;116;gee7761453b_0_146: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 name="Google Shape;117;gee7761453b_0_146: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1049c39f793_3_1: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6" name="Google Shape;426;g1049c39f793_3_1: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7" name="Google Shape;427;g1049c39f793_3_1: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ee7761453b_0_342: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9" name="Google Shape;439;gee7761453b_0_342: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0" name="Google Shape;440;gee7761453b_0_342: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f2effe52ad_0_0: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1" name="Google Shape;451;gf2effe52ad_0_0: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2" name="Google Shape;452;gf2effe52ad_0_0: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f2d84f138f_2_28: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4" name="Google Shape;464;gf2d84f138f_2_28: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5" name="Google Shape;465;gf2d84f138f_2_28: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ecfa62f6bd_0_1: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gecfa62f6bd_0_1: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9" name="Google Shape;479;gecfa62f6bd_0_1: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f2d84f138f_2_9: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2" name="Google Shape;492;gf2d84f138f_2_9: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3" name="Google Shape;493;gf2d84f138f_2_9: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f50525a94f_7_24: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5" name="Google Shape;505;gf50525a94f_7_24: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6" name="Google Shape;506;gf50525a94f_7_24: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f2d84f138f_2_18: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9" name="Google Shape;519;gf2d84f138f_2_18: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Can measure the amount of oxygen in the air up to 25%, for reference, the amount of oxygen in the area is around 25%</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Minimum safe level of oxygen for humans is 19.5%</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------Explain What VOC’s are:</a:t>
            </a:r>
            <a:endParaRPr/>
          </a:p>
          <a:p>
            <a:pPr indent="0" lvl="0" marL="0" rtl="0" algn="l">
              <a:spcBef>
                <a:spcPts val="0"/>
              </a:spcBef>
              <a:spcAft>
                <a:spcPts val="0"/>
              </a:spcAft>
              <a:buNone/>
            </a:pPr>
            <a:r>
              <a:rPr lang="en"/>
              <a:t>	They are harmful gases that can emit from things such as </a:t>
            </a:r>
            <a:r>
              <a:rPr lang="en" sz="1250">
                <a:solidFill>
                  <a:srgbClr val="1B1B1B"/>
                </a:solidFill>
                <a:highlight>
                  <a:srgbClr val="FFFFFF"/>
                </a:highlight>
                <a:latin typeface="Helvetica Neue"/>
                <a:ea typeface="Helvetica Neue"/>
                <a:cs typeface="Helvetica Neue"/>
                <a:sym typeface="Helvetica Neue"/>
              </a:rPr>
              <a:t>paints and lacquers, paint strippers, cleaning supplies, pesticides, building materials and furnishings, office equipment such as copiers and printers, correction fluids and carbonless copy paper, graphics and craft materials including glues and adhesives, permanent markers, and photographic solutions.</a:t>
            </a:r>
            <a:endParaRPr sz="1250">
              <a:solidFill>
                <a:srgbClr val="1B1B1B"/>
              </a:solidFill>
              <a:highlight>
                <a:srgbClr val="FFFFFF"/>
              </a:highlight>
              <a:latin typeface="Helvetica Neue"/>
              <a:ea typeface="Helvetica Neue"/>
              <a:cs typeface="Helvetica Neue"/>
              <a:sym typeface="Helvetica Neue"/>
            </a:endParaRPr>
          </a:p>
          <a:p>
            <a:pPr indent="0" lvl="0" marL="0" rtl="0" algn="l">
              <a:spcBef>
                <a:spcPts val="0"/>
              </a:spcBef>
              <a:spcAft>
                <a:spcPts val="0"/>
              </a:spcAft>
              <a:buNone/>
            </a:pPr>
            <a:r>
              <a:t/>
            </a:r>
            <a:endParaRPr sz="1250">
              <a:solidFill>
                <a:srgbClr val="1B1B1B"/>
              </a:solidFill>
              <a:highlight>
                <a:srgbClr val="FFFFFF"/>
              </a:highlight>
              <a:latin typeface="Helvetica Neue"/>
              <a:ea typeface="Helvetica Neue"/>
              <a:cs typeface="Helvetica Neue"/>
              <a:sym typeface="Helvetica Neue"/>
            </a:endParaRPr>
          </a:p>
          <a:p>
            <a:pPr indent="0" lvl="0" marL="0" rtl="0" algn="l">
              <a:spcBef>
                <a:spcPts val="0"/>
              </a:spcBef>
              <a:spcAft>
                <a:spcPts val="0"/>
              </a:spcAft>
              <a:buNone/>
            </a:pPr>
            <a:r>
              <a:t/>
            </a:r>
            <a:endParaRPr sz="1250">
              <a:solidFill>
                <a:srgbClr val="1B1B1B"/>
              </a:solidFill>
              <a:highlight>
                <a:srgbClr val="FFFFFF"/>
              </a:highlight>
              <a:latin typeface="Helvetica Neue"/>
              <a:ea typeface="Helvetica Neue"/>
              <a:cs typeface="Helvetica Neue"/>
              <a:sym typeface="Helvetica Neue"/>
            </a:endParaRPr>
          </a:p>
        </p:txBody>
      </p:sp>
      <p:sp>
        <p:nvSpPr>
          <p:cNvPr id="520" name="Google Shape;520;gf2d84f138f_2_18: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f50525a94f_7_11: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2" name="Google Shape;532;gf50525a94f_7_11: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Can measure the amount of oxygen in the air up to 25%, for reference, the amount of oxygen in the area is around 25%</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Minimum safe level of oxygen for humans is 19.5%</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------Explain What VOC’s are:</a:t>
            </a:r>
            <a:endParaRPr/>
          </a:p>
          <a:p>
            <a:pPr indent="0" lvl="0" marL="0" rtl="0" algn="l">
              <a:spcBef>
                <a:spcPts val="0"/>
              </a:spcBef>
              <a:spcAft>
                <a:spcPts val="0"/>
              </a:spcAft>
              <a:buNone/>
            </a:pPr>
            <a:r>
              <a:rPr lang="en"/>
              <a:t>	They are harmful gases that can emit from things such as </a:t>
            </a:r>
            <a:r>
              <a:rPr lang="en" sz="1250">
                <a:solidFill>
                  <a:srgbClr val="1B1B1B"/>
                </a:solidFill>
                <a:highlight>
                  <a:srgbClr val="FFFFFF"/>
                </a:highlight>
                <a:latin typeface="Helvetica Neue"/>
                <a:ea typeface="Helvetica Neue"/>
                <a:cs typeface="Helvetica Neue"/>
                <a:sym typeface="Helvetica Neue"/>
              </a:rPr>
              <a:t>paints and lacquers, paint strippers, cleaning supplies, pesticides, building materials and furnishings, office equipment such as copiers and printers, correction fluids and carbonless copy paper, graphics and craft materials including glues and adhesives, permanent markers, and photographic solutions.</a:t>
            </a:r>
            <a:endParaRPr sz="1250">
              <a:solidFill>
                <a:srgbClr val="1B1B1B"/>
              </a:solidFill>
              <a:highlight>
                <a:srgbClr val="FFFFFF"/>
              </a:highlight>
              <a:latin typeface="Helvetica Neue"/>
              <a:ea typeface="Helvetica Neue"/>
              <a:cs typeface="Helvetica Neue"/>
              <a:sym typeface="Helvetica Neue"/>
            </a:endParaRPr>
          </a:p>
          <a:p>
            <a:pPr indent="0" lvl="0" marL="0" rtl="0" algn="l">
              <a:spcBef>
                <a:spcPts val="0"/>
              </a:spcBef>
              <a:spcAft>
                <a:spcPts val="0"/>
              </a:spcAft>
              <a:buNone/>
            </a:pPr>
            <a:r>
              <a:t/>
            </a:r>
            <a:endParaRPr sz="1250">
              <a:solidFill>
                <a:srgbClr val="1B1B1B"/>
              </a:solidFill>
              <a:highlight>
                <a:srgbClr val="FFFFFF"/>
              </a:highlight>
              <a:latin typeface="Helvetica Neue"/>
              <a:ea typeface="Helvetica Neue"/>
              <a:cs typeface="Helvetica Neue"/>
              <a:sym typeface="Helvetica Neue"/>
            </a:endParaRPr>
          </a:p>
          <a:p>
            <a:pPr indent="0" lvl="0" marL="0" rtl="0" algn="l">
              <a:spcBef>
                <a:spcPts val="0"/>
              </a:spcBef>
              <a:spcAft>
                <a:spcPts val="0"/>
              </a:spcAft>
              <a:buNone/>
            </a:pPr>
            <a:r>
              <a:t/>
            </a:r>
            <a:endParaRPr sz="1250">
              <a:solidFill>
                <a:srgbClr val="1B1B1B"/>
              </a:solidFill>
              <a:highlight>
                <a:srgbClr val="FFFFFF"/>
              </a:highlight>
              <a:latin typeface="Helvetica Neue"/>
              <a:ea typeface="Helvetica Neue"/>
              <a:cs typeface="Helvetica Neue"/>
              <a:sym typeface="Helvetica Neue"/>
            </a:endParaRPr>
          </a:p>
        </p:txBody>
      </p:sp>
      <p:sp>
        <p:nvSpPr>
          <p:cNvPr id="533" name="Google Shape;533;gf50525a94f_7_11: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f50525a94f_7_37: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6" name="Google Shape;546;gf50525a94f_7_37: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7" name="Google Shape;547;gf50525a94f_7_37: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ee7761453b_0_153: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gee7761453b_0_153: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 name="Google Shape;129;gee7761453b_0_153: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ee7761453b_0_321: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9" name="Google Shape;559;gee7761453b_0_321: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0" name="Google Shape;560;gee7761453b_0_321: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f4a15ef299_3_0: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0" name="Google Shape;570;gf4a15ef299_3_0: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1" name="Google Shape;571;gf4a15ef299_3_0: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f25a943b80_1_0: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2" name="Google Shape;582;gf25a943b80_1_0: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3" name="Google Shape;583;gf25a943b80_1_0: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f4a15ef299_3_14: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5" name="Google Shape;595;gf4a15ef299_3_14: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6" name="Google Shape;596;gf4a15ef299_3_14: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ee7761453b_0_328: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9" name="Google Shape;609;gee7761453b_0_328: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0" name="Google Shape;610;gee7761453b_0_328: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f25a943b80_1_18: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0" name="Google Shape;620;gf25a943b80_1_18: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1" name="Google Shape;621;gf25a943b80_1_18: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f30c7b7b56_0_53: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2" name="Google Shape;632;gf30c7b7b56_0_53: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3" name="Google Shape;633;gf30c7b7b56_0_53: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103877e0ec4_0_2: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3" name="Google Shape;643;g103877e0ec4_0_2: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4" name="Google Shape;644;g103877e0ec4_0_2: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102cfa06d7d_0_6: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4" name="Google Shape;654;g102cfa06d7d_0_6: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5" name="Google Shape;655;g102cfa06d7d_0_6: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102cfa06d7d_2_0: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5" name="Google Shape;665;g102cfa06d7d_2_0: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6" name="Google Shape;666;g102cfa06d7d_2_0: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ee7761453b_0_160: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gee7761453b_0_160: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Talk about original specs and why we changed them to fit the smaller vehicle. (Pedestrian safety, passenger safety, etc)</a:t>
            </a:r>
            <a:endParaRPr/>
          </a:p>
        </p:txBody>
      </p:sp>
      <p:sp>
        <p:nvSpPr>
          <p:cNvPr id="140" name="Google Shape;140;gee7761453b_0_160: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102cfa06d7d_2_8: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6" name="Google Shape;676;g102cfa06d7d_2_8: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7" name="Google Shape;677;g102cfa06d7d_2_8: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102cfa06d7d_2_16: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7" name="Google Shape;687;g102cfa06d7d_2_16: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8" name="Google Shape;688;g102cfa06d7d_2_16: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ee7761453b_0_168: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 name="Google Shape;150;gee7761453b_0_168: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Talk about why we designed our vehicle this way</a:t>
            </a:r>
            <a:endParaRPr/>
          </a:p>
        </p:txBody>
      </p:sp>
      <p:sp>
        <p:nvSpPr>
          <p:cNvPr id="151" name="Google Shape;151;gee7761453b_0_168: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f294f10b33_0_209: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gf294f10b33_0_209: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 name="Google Shape;162;gf294f10b33_0_209: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f294f10b33_0_223: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gf294f10b33_0_223: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 name="Google Shape;174;gf294f10b33_0_223: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f4a15ef299_3_29: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gf4a15ef299_3_29: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 name="Google Shape;186;gf4a15ef299_3_29: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1" name="Shape 51"/>
        <p:cNvGrpSpPr/>
        <p:nvPr/>
      </p:nvGrpSpPr>
      <p:grpSpPr>
        <a:xfrm>
          <a:off x="0" y="0"/>
          <a:ext cx="0" cy="0"/>
          <a:chOff x="0" y="0"/>
          <a:chExt cx="0" cy="0"/>
        </a:xfrm>
      </p:grpSpPr>
      <p:sp>
        <p:nvSpPr>
          <p:cNvPr id="52" name="Google Shape;52;p11"/>
          <p:cNvSpPr txBox="1"/>
          <p:nvPr>
            <p:ph type="title"/>
          </p:nvPr>
        </p:nvSpPr>
        <p:spPr>
          <a:xfrm>
            <a:off x="720100" y="5098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ítulo 1">
  <p:cSld name="TITLE_ONLY_1">
    <p:spTree>
      <p:nvGrpSpPr>
        <p:cNvPr id="53" name="Shape 53"/>
        <p:cNvGrpSpPr/>
        <p:nvPr/>
      </p:nvGrpSpPr>
      <p:grpSpPr>
        <a:xfrm>
          <a:off x="0" y="0"/>
          <a:ext cx="0" cy="0"/>
          <a:chOff x="0" y="0"/>
          <a:chExt cx="0" cy="0"/>
        </a:xfrm>
      </p:grpSpPr>
      <p:sp>
        <p:nvSpPr>
          <p:cNvPr id="54" name="Google Shape;54;p12"/>
          <p:cNvSpPr txBox="1"/>
          <p:nvPr>
            <p:ph type="title"/>
          </p:nvPr>
        </p:nvSpPr>
        <p:spPr>
          <a:xfrm>
            <a:off x="720100" y="5098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_1_1_1">
    <p:spTree>
      <p:nvGrpSpPr>
        <p:cNvPr id="55" name="Shape 55"/>
        <p:cNvGrpSpPr/>
        <p:nvPr/>
      </p:nvGrpSpPr>
      <p:grpSpPr>
        <a:xfrm>
          <a:off x="0" y="0"/>
          <a:ext cx="0" cy="0"/>
          <a:chOff x="0" y="0"/>
          <a:chExt cx="0" cy="0"/>
        </a:xfrm>
      </p:grpSpPr>
      <p:sp>
        <p:nvSpPr>
          <p:cNvPr id="56" name="Google Shape;56;p13"/>
          <p:cNvSpPr txBox="1"/>
          <p:nvPr>
            <p:ph type="title"/>
          </p:nvPr>
        </p:nvSpPr>
        <p:spPr>
          <a:xfrm>
            <a:off x="916225" y="2443810"/>
            <a:ext cx="1841400" cy="401700"/>
          </a:xfrm>
          <a:prstGeom prst="rect">
            <a:avLst/>
          </a:prstGeom>
          <a:noFill/>
          <a:ln>
            <a:noFill/>
          </a:ln>
        </p:spPr>
        <p:txBody>
          <a:bodyPr anchorCtr="0" anchor="b" bIns="0" lIns="0" spcFirstLastPara="1" rIns="0" wrap="square" tIns="0">
            <a:noAutofit/>
          </a:bodyPr>
          <a:lstStyle>
            <a:lvl1pPr lvl="0" rtl="0" algn="ctr">
              <a:spcBef>
                <a:spcPts val="0"/>
              </a:spcBef>
              <a:spcAft>
                <a:spcPts val="0"/>
              </a:spcAft>
              <a:buSzPts val="1400"/>
              <a:buNone/>
              <a:defRPr i="0" sz="14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57" name="Google Shape;57;p13"/>
          <p:cNvSpPr txBox="1"/>
          <p:nvPr>
            <p:ph idx="1" type="subTitle"/>
          </p:nvPr>
        </p:nvSpPr>
        <p:spPr>
          <a:xfrm>
            <a:off x="786275" y="1909450"/>
            <a:ext cx="2101200" cy="572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None/>
              <a:defRPr sz="1400"/>
            </a:lvl1pPr>
            <a:lvl2pPr lvl="1" rtl="0" algn="ctr">
              <a:lnSpc>
                <a:spcPct val="100000"/>
              </a:lnSpc>
              <a:spcBef>
                <a:spcPts val="0"/>
              </a:spcBef>
              <a:spcAft>
                <a:spcPts val="0"/>
              </a:spcAft>
              <a:buNone/>
              <a:defRPr sz="1400"/>
            </a:lvl2pPr>
            <a:lvl3pPr lvl="2" rtl="0" algn="ctr">
              <a:lnSpc>
                <a:spcPct val="100000"/>
              </a:lnSpc>
              <a:spcBef>
                <a:spcPts val="0"/>
              </a:spcBef>
              <a:spcAft>
                <a:spcPts val="0"/>
              </a:spcAft>
              <a:buNone/>
              <a:defRPr sz="1400"/>
            </a:lvl3pPr>
            <a:lvl4pPr lvl="3" rtl="0" algn="ctr">
              <a:lnSpc>
                <a:spcPct val="100000"/>
              </a:lnSpc>
              <a:spcBef>
                <a:spcPts val="0"/>
              </a:spcBef>
              <a:spcAft>
                <a:spcPts val="0"/>
              </a:spcAft>
              <a:buNone/>
              <a:defRPr sz="1400"/>
            </a:lvl4pPr>
            <a:lvl5pPr lvl="4" rtl="0" algn="ctr">
              <a:lnSpc>
                <a:spcPct val="100000"/>
              </a:lnSpc>
              <a:spcBef>
                <a:spcPts val="0"/>
              </a:spcBef>
              <a:spcAft>
                <a:spcPts val="0"/>
              </a:spcAft>
              <a:buNone/>
              <a:defRPr sz="1400"/>
            </a:lvl5pPr>
            <a:lvl6pPr lvl="5" rtl="0" algn="ctr">
              <a:lnSpc>
                <a:spcPct val="100000"/>
              </a:lnSpc>
              <a:spcBef>
                <a:spcPts val="0"/>
              </a:spcBef>
              <a:spcAft>
                <a:spcPts val="0"/>
              </a:spcAft>
              <a:buNone/>
              <a:defRPr sz="1400"/>
            </a:lvl6pPr>
            <a:lvl7pPr lvl="6" rtl="0" algn="ctr">
              <a:lnSpc>
                <a:spcPct val="100000"/>
              </a:lnSpc>
              <a:spcBef>
                <a:spcPts val="0"/>
              </a:spcBef>
              <a:spcAft>
                <a:spcPts val="0"/>
              </a:spcAft>
              <a:buNone/>
              <a:defRPr sz="1400"/>
            </a:lvl7pPr>
            <a:lvl8pPr lvl="7" rtl="0" algn="ctr">
              <a:lnSpc>
                <a:spcPct val="100000"/>
              </a:lnSpc>
              <a:spcBef>
                <a:spcPts val="0"/>
              </a:spcBef>
              <a:spcAft>
                <a:spcPts val="0"/>
              </a:spcAft>
              <a:buNone/>
              <a:defRPr sz="1400"/>
            </a:lvl8pPr>
            <a:lvl9pPr lvl="8" rtl="0" algn="ctr">
              <a:lnSpc>
                <a:spcPct val="100000"/>
              </a:lnSpc>
              <a:spcBef>
                <a:spcPts val="0"/>
              </a:spcBef>
              <a:spcAft>
                <a:spcPts val="0"/>
              </a:spcAft>
              <a:buNone/>
              <a:defRPr sz="1400"/>
            </a:lvl9pPr>
          </a:lstStyle>
          <a:p/>
        </p:txBody>
      </p:sp>
      <p:sp>
        <p:nvSpPr>
          <p:cNvPr id="58" name="Google Shape;58;p13"/>
          <p:cNvSpPr txBox="1"/>
          <p:nvPr>
            <p:ph idx="2" type="title"/>
          </p:nvPr>
        </p:nvSpPr>
        <p:spPr>
          <a:xfrm>
            <a:off x="6298374" y="2443810"/>
            <a:ext cx="1841400" cy="401700"/>
          </a:xfrm>
          <a:prstGeom prst="rect">
            <a:avLst/>
          </a:prstGeom>
          <a:noFill/>
          <a:ln>
            <a:noFill/>
          </a:ln>
        </p:spPr>
        <p:txBody>
          <a:bodyPr anchorCtr="0" anchor="b" bIns="0" lIns="0" spcFirstLastPara="1" rIns="0" wrap="square" tIns="0">
            <a:noAutofit/>
          </a:bodyPr>
          <a:lstStyle>
            <a:lvl1pPr lvl="0" rtl="0" algn="ctr">
              <a:spcBef>
                <a:spcPts val="0"/>
              </a:spcBef>
              <a:spcAft>
                <a:spcPts val="0"/>
              </a:spcAft>
              <a:buSzPts val="1400"/>
              <a:buNone/>
              <a:defRPr i="0" sz="14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59" name="Google Shape;59;p13"/>
          <p:cNvSpPr txBox="1"/>
          <p:nvPr>
            <p:ph idx="3" type="subTitle"/>
          </p:nvPr>
        </p:nvSpPr>
        <p:spPr>
          <a:xfrm>
            <a:off x="6080425" y="1909450"/>
            <a:ext cx="2277300" cy="572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None/>
              <a:defRPr sz="1400"/>
            </a:lvl1pPr>
            <a:lvl2pPr lvl="1" rtl="0" algn="ctr">
              <a:lnSpc>
                <a:spcPct val="100000"/>
              </a:lnSpc>
              <a:spcBef>
                <a:spcPts val="0"/>
              </a:spcBef>
              <a:spcAft>
                <a:spcPts val="0"/>
              </a:spcAft>
              <a:buNone/>
              <a:defRPr sz="1400"/>
            </a:lvl2pPr>
            <a:lvl3pPr lvl="2" rtl="0" algn="ctr">
              <a:lnSpc>
                <a:spcPct val="100000"/>
              </a:lnSpc>
              <a:spcBef>
                <a:spcPts val="0"/>
              </a:spcBef>
              <a:spcAft>
                <a:spcPts val="0"/>
              </a:spcAft>
              <a:buNone/>
              <a:defRPr sz="1400"/>
            </a:lvl3pPr>
            <a:lvl4pPr lvl="3" rtl="0" algn="ctr">
              <a:lnSpc>
                <a:spcPct val="100000"/>
              </a:lnSpc>
              <a:spcBef>
                <a:spcPts val="0"/>
              </a:spcBef>
              <a:spcAft>
                <a:spcPts val="0"/>
              </a:spcAft>
              <a:buNone/>
              <a:defRPr sz="1400"/>
            </a:lvl4pPr>
            <a:lvl5pPr lvl="4" rtl="0" algn="ctr">
              <a:lnSpc>
                <a:spcPct val="100000"/>
              </a:lnSpc>
              <a:spcBef>
                <a:spcPts val="0"/>
              </a:spcBef>
              <a:spcAft>
                <a:spcPts val="0"/>
              </a:spcAft>
              <a:buNone/>
              <a:defRPr sz="1400"/>
            </a:lvl5pPr>
            <a:lvl6pPr lvl="5" rtl="0" algn="ctr">
              <a:lnSpc>
                <a:spcPct val="100000"/>
              </a:lnSpc>
              <a:spcBef>
                <a:spcPts val="0"/>
              </a:spcBef>
              <a:spcAft>
                <a:spcPts val="0"/>
              </a:spcAft>
              <a:buNone/>
              <a:defRPr sz="1400"/>
            </a:lvl6pPr>
            <a:lvl7pPr lvl="6" rtl="0" algn="ctr">
              <a:lnSpc>
                <a:spcPct val="100000"/>
              </a:lnSpc>
              <a:spcBef>
                <a:spcPts val="0"/>
              </a:spcBef>
              <a:spcAft>
                <a:spcPts val="0"/>
              </a:spcAft>
              <a:buNone/>
              <a:defRPr sz="1400"/>
            </a:lvl7pPr>
            <a:lvl8pPr lvl="7" rtl="0" algn="ctr">
              <a:lnSpc>
                <a:spcPct val="100000"/>
              </a:lnSpc>
              <a:spcBef>
                <a:spcPts val="0"/>
              </a:spcBef>
              <a:spcAft>
                <a:spcPts val="0"/>
              </a:spcAft>
              <a:buNone/>
              <a:defRPr sz="1400"/>
            </a:lvl8pPr>
            <a:lvl9pPr lvl="8" rtl="0" algn="ctr">
              <a:lnSpc>
                <a:spcPct val="100000"/>
              </a:lnSpc>
              <a:spcBef>
                <a:spcPts val="0"/>
              </a:spcBef>
              <a:spcAft>
                <a:spcPts val="0"/>
              </a:spcAft>
              <a:buNone/>
              <a:defRPr sz="1400"/>
            </a:lvl9pPr>
          </a:lstStyle>
          <a:p/>
        </p:txBody>
      </p:sp>
      <p:sp>
        <p:nvSpPr>
          <p:cNvPr id="60" name="Google Shape;60;p13"/>
          <p:cNvSpPr txBox="1"/>
          <p:nvPr>
            <p:ph idx="4" type="title"/>
          </p:nvPr>
        </p:nvSpPr>
        <p:spPr>
          <a:xfrm>
            <a:off x="3607299" y="3872760"/>
            <a:ext cx="1841400" cy="401700"/>
          </a:xfrm>
          <a:prstGeom prst="rect">
            <a:avLst/>
          </a:prstGeom>
          <a:noFill/>
          <a:ln>
            <a:noFill/>
          </a:ln>
        </p:spPr>
        <p:txBody>
          <a:bodyPr anchorCtr="0" anchor="b" bIns="0" lIns="0" spcFirstLastPara="1" rIns="0" wrap="square" tIns="0">
            <a:noAutofit/>
          </a:bodyPr>
          <a:lstStyle>
            <a:lvl1pPr lvl="0" rtl="0" algn="ctr">
              <a:spcBef>
                <a:spcPts val="0"/>
              </a:spcBef>
              <a:spcAft>
                <a:spcPts val="0"/>
              </a:spcAft>
              <a:buSzPts val="1400"/>
              <a:buNone/>
              <a:defRPr i="0" sz="14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61" name="Google Shape;61;p13"/>
          <p:cNvSpPr txBox="1"/>
          <p:nvPr>
            <p:ph idx="5" type="subTitle"/>
          </p:nvPr>
        </p:nvSpPr>
        <p:spPr>
          <a:xfrm>
            <a:off x="3389350" y="3332250"/>
            <a:ext cx="2277300" cy="572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None/>
              <a:defRPr sz="1400"/>
            </a:lvl1pPr>
            <a:lvl2pPr lvl="1" rtl="0" algn="ctr">
              <a:lnSpc>
                <a:spcPct val="100000"/>
              </a:lnSpc>
              <a:spcBef>
                <a:spcPts val="0"/>
              </a:spcBef>
              <a:spcAft>
                <a:spcPts val="0"/>
              </a:spcAft>
              <a:buNone/>
              <a:defRPr sz="1400"/>
            </a:lvl2pPr>
            <a:lvl3pPr lvl="2" rtl="0" algn="ctr">
              <a:lnSpc>
                <a:spcPct val="100000"/>
              </a:lnSpc>
              <a:spcBef>
                <a:spcPts val="0"/>
              </a:spcBef>
              <a:spcAft>
                <a:spcPts val="0"/>
              </a:spcAft>
              <a:buNone/>
              <a:defRPr sz="1400"/>
            </a:lvl3pPr>
            <a:lvl4pPr lvl="3" rtl="0" algn="ctr">
              <a:lnSpc>
                <a:spcPct val="100000"/>
              </a:lnSpc>
              <a:spcBef>
                <a:spcPts val="0"/>
              </a:spcBef>
              <a:spcAft>
                <a:spcPts val="0"/>
              </a:spcAft>
              <a:buNone/>
              <a:defRPr sz="1400"/>
            </a:lvl4pPr>
            <a:lvl5pPr lvl="4" rtl="0" algn="ctr">
              <a:lnSpc>
                <a:spcPct val="100000"/>
              </a:lnSpc>
              <a:spcBef>
                <a:spcPts val="0"/>
              </a:spcBef>
              <a:spcAft>
                <a:spcPts val="0"/>
              </a:spcAft>
              <a:buNone/>
              <a:defRPr sz="1400"/>
            </a:lvl5pPr>
            <a:lvl6pPr lvl="5" rtl="0" algn="ctr">
              <a:lnSpc>
                <a:spcPct val="100000"/>
              </a:lnSpc>
              <a:spcBef>
                <a:spcPts val="0"/>
              </a:spcBef>
              <a:spcAft>
                <a:spcPts val="0"/>
              </a:spcAft>
              <a:buNone/>
              <a:defRPr sz="1400"/>
            </a:lvl6pPr>
            <a:lvl7pPr lvl="6" rtl="0" algn="ctr">
              <a:lnSpc>
                <a:spcPct val="100000"/>
              </a:lnSpc>
              <a:spcBef>
                <a:spcPts val="0"/>
              </a:spcBef>
              <a:spcAft>
                <a:spcPts val="0"/>
              </a:spcAft>
              <a:buNone/>
              <a:defRPr sz="1400"/>
            </a:lvl7pPr>
            <a:lvl8pPr lvl="7" rtl="0" algn="ctr">
              <a:lnSpc>
                <a:spcPct val="100000"/>
              </a:lnSpc>
              <a:spcBef>
                <a:spcPts val="0"/>
              </a:spcBef>
              <a:spcAft>
                <a:spcPts val="0"/>
              </a:spcAft>
              <a:buNone/>
              <a:defRPr sz="1400"/>
            </a:lvl8pPr>
            <a:lvl9pPr lvl="8" rtl="0" algn="ctr">
              <a:lnSpc>
                <a:spcPct val="100000"/>
              </a:lnSpc>
              <a:spcBef>
                <a:spcPts val="0"/>
              </a:spcBef>
              <a:spcAft>
                <a:spcPts val="0"/>
              </a:spcAft>
              <a:buNone/>
              <a:defRPr sz="1400"/>
            </a:lvl9pPr>
          </a:lstStyle>
          <a:p/>
        </p:txBody>
      </p:sp>
      <p:sp>
        <p:nvSpPr>
          <p:cNvPr id="62" name="Google Shape;62;p13"/>
          <p:cNvSpPr txBox="1"/>
          <p:nvPr>
            <p:ph idx="6" type="title"/>
          </p:nvPr>
        </p:nvSpPr>
        <p:spPr>
          <a:xfrm>
            <a:off x="3607299" y="2443810"/>
            <a:ext cx="1841400" cy="401700"/>
          </a:xfrm>
          <a:prstGeom prst="rect">
            <a:avLst/>
          </a:prstGeom>
          <a:noFill/>
          <a:ln>
            <a:noFill/>
          </a:ln>
        </p:spPr>
        <p:txBody>
          <a:bodyPr anchorCtr="0" anchor="b" bIns="0" lIns="0" spcFirstLastPara="1" rIns="0" wrap="square" tIns="0">
            <a:noAutofit/>
          </a:bodyPr>
          <a:lstStyle>
            <a:lvl1pPr lvl="0" rtl="0" algn="ctr">
              <a:spcBef>
                <a:spcPts val="0"/>
              </a:spcBef>
              <a:spcAft>
                <a:spcPts val="0"/>
              </a:spcAft>
              <a:buSzPts val="1400"/>
              <a:buNone/>
              <a:defRPr i="0" sz="14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63" name="Google Shape;63;p13"/>
          <p:cNvSpPr txBox="1"/>
          <p:nvPr>
            <p:ph idx="7" type="subTitle"/>
          </p:nvPr>
        </p:nvSpPr>
        <p:spPr>
          <a:xfrm>
            <a:off x="3389350" y="1909450"/>
            <a:ext cx="2277300" cy="572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None/>
              <a:defRPr sz="1400"/>
            </a:lvl1pPr>
            <a:lvl2pPr lvl="1" rtl="0" algn="ctr">
              <a:lnSpc>
                <a:spcPct val="100000"/>
              </a:lnSpc>
              <a:spcBef>
                <a:spcPts val="0"/>
              </a:spcBef>
              <a:spcAft>
                <a:spcPts val="0"/>
              </a:spcAft>
              <a:buNone/>
              <a:defRPr sz="1400"/>
            </a:lvl2pPr>
            <a:lvl3pPr lvl="2" rtl="0" algn="ctr">
              <a:lnSpc>
                <a:spcPct val="100000"/>
              </a:lnSpc>
              <a:spcBef>
                <a:spcPts val="0"/>
              </a:spcBef>
              <a:spcAft>
                <a:spcPts val="0"/>
              </a:spcAft>
              <a:buNone/>
              <a:defRPr sz="1400"/>
            </a:lvl3pPr>
            <a:lvl4pPr lvl="3" rtl="0" algn="ctr">
              <a:lnSpc>
                <a:spcPct val="100000"/>
              </a:lnSpc>
              <a:spcBef>
                <a:spcPts val="0"/>
              </a:spcBef>
              <a:spcAft>
                <a:spcPts val="0"/>
              </a:spcAft>
              <a:buNone/>
              <a:defRPr sz="1400"/>
            </a:lvl4pPr>
            <a:lvl5pPr lvl="4" rtl="0" algn="ctr">
              <a:lnSpc>
                <a:spcPct val="100000"/>
              </a:lnSpc>
              <a:spcBef>
                <a:spcPts val="0"/>
              </a:spcBef>
              <a:spcAft>
                <a:spcPts val="0"/>
              </a:spcAft>
              <a:buNone/>
              <a:defRPr sz="1400"/>
            </a:lvl5pPr>
            <a:lvl6pPr lvl="5" rtl="0" algn="ctr">
              <a:lnSpc>
                <a:spcPct val="100000"/>
              </a:lnSpc>
              <a:spcBef>
                <a:spcPts val="0"/>
              </a:spcBef>
              <a:spcAft>
                <a:spcPts val="0"/>
              </a:spcAft>
              <a:buNone/>
              <a:defRPr sz="1400"/>
            </a:lvl6pPr>
            <a:lvl7pPr lvl="6" rtl="0" algn="ctr">
              <a:lnSpc>
                <a:spcPct val="100000"/>
              </a:lnSpc>
              <a:spcBef>
                <a:spcPts val="0"/>
              </a:spcBef>
              <a:spcAft>
                <a:spcPts val="0"/>
              </a:spcAft>
              <a:buNone/>
              <a:defRPr sz="1400"/>
            </a:lvl7pPr>
            <a:lvl8pPr lvl="7" rtl="0" algn="ctr">
              <a:lnSpc>
                <a:spcPct val="100000"/>
              </a:lnSpc>
              <a:spcBef>
                <a:spcPts val="0"/>
              </a:spcBef>
              <a:spcAft>
                <a:spcPts val="0"/>
              </a:spcAft>
              <a:buNone/>
              <a:defRPr sz="1400"/>
            </a:lvl8pPr>
            <a:lvl9pPr lvl="8" rtl="0" algn="ctr">
              <a:lnSpc>
                <a:spcPct val="100000"/>
              </a:lnSpc>
              <a:spcBef>
                <a:spcPts val="0"/>
              </a:spcBef>
              <a:spcAft>
                <a:spcPts val="0"/>
              </a:spcAft>
              <a:buNone/>
              <a:defRPr sz="1400"/>
            </a:lvl9pPr>
          </a:lstStyle>
          <a:p/>
        </p:txBody>
      </p:sp>
      <p:sp>
        <p:nvSpPr>
          <p:cNvPr id="64" name="Google Shape;64;p13"/>
          <p:cNvSpPr txBox="1"/>
          <p:nvPr>
            <p:ph idx="8" type="title"/>
          </p:nvPr>
        </p:nvSpPr>
        <p:spPr>
          <a:xfrm>
            <a:off x="916225" y="3872760"/>
            <a:ext cx="1841400" cy="401700"/>
          </a:xfrm>
          <a:prstGeom prst="rect">
            <a:avLst/>
          </a:prstGeom>
          <a:noFill/>
          <a:ln>
            <a:noFill/>
          </a:ln>
        </p:spPr>
        <p:txBody>
          <a:bodyPr anchorCtr="0" anchor="b" bIns="0" lIns="0" spcFirstLastPara="1" rIns="0" wrap="square" tIns="0">
            <a:noAutofit/>
          </a:bodyPr>
          <a:lstStyle>
            <a:lvl1pPr lvl="0" rtl="0" algn="ctr">
              <a:spcBef>
                <a:spcPts val="0"/>
              </a:spcBef>
              <a:spcAft>
                <a:spcPts val="0"/>
              </a:spcAft>
              <a:buSzPts val="1400"/>
              <a:buNone/>
              <a:defRPr i="0" sz="14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65" name="Google Shape;65;p13"/>
          <p:cNvSpPr txBox="1"/>
          <p:nvPr>
            <p:ph idx="9" type="subTitle"/>
          </p:nvPr>
        </p:nvSpPr>
        <p:spPr>
          <a:xfrm>
            <a:off x="786325" y="3332250"/>
            <a:ext cx="2101200" cy="572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None/>
              <a:defRPr sz="1400"/>
            </a:lvl1pPr>
            <a:lvl2pPr lvl="1" rtl="0" algn="ctr">
              <a:lnSpc>
                <a:spcPct val="100000"/>
              </a:lnSpc>
              <a:spcBef>
                <a:spcPts val="0"/>
              </a:spcBef>
              <a:spcAft>
                <a:spcPts val="0"/>
              </a:spcAft>
              <a:buNone/>
              <a:defRPr sz="1400"/>
            </a:lvl2pPr>
            <a:lvl3pPr lvl="2" rtl="0" algn="ctr">
              <a:lnSpc>
                <a:spcPct val="100000"/>
              </a:lnSpc>
              <a:spcBef>
                <a:spcPts val="0"/>
              </a:spcBef>
              <a:spcAft>
                <a:spcPts val="0"/>
              </a:spcAft>
              <a:buNone/>
              <a:defRPr sz="1400"/>
            </a:lvl3pPr>
            <a:lvl4pPr lvl="3" rtl="0" algn="ctr">
              <a:lnSpc>
                <a:spcPct val="100000"/>
              </a:lnSpc>
              <a:spcBef>
                <a:spcPts val="0"/>
              </a:spcBef>
              <a:spcAft>
                <a:spcPts val="0"/>
              </a:spcAft>
              <a:buNone/>
              <a:defRPr sz="1400"/>
            </a:lvl4pPr>
            <a:lvl5pPr lvl="4" rtl="0" algn="ctr">
              <a:lnSpc>
                <a:spcPct val="100000"/>
              </a:lnSpc>
              <a:spcBef>
                <a:spcPts val="0"/>
              </a:spcBef>
              <a:spcAft>
                <a:spcPts val="0"/>
              </a:spcAft>
              <a:buNone/>
              <a:defRPr sz="1400"/>
            </a:lvl5pPr>
            <a:lvl6pPr lvl="5" rtl="0" algn="ctr">
              <a:lnSpc>
                <a:spcPct val="100000"/>
              </a:lnSpc>
              <a:spcBef>
                <a:spcPts val="0"/>
              </a:spcBef>
              <a:spcAft>
                <a:spcPts val="0"/>
              </a:spcAft>
              <a:buNone/>
              <a:defRPr sz="1400"/>
            </a:lvl6pPr>
            <a:lvl7pPr lvl="6" rtl="0" algn="ctr">
              <a:lnSpc>
                <a:spcPct val="100000"/>
              </a:lnSpc>
              <a:spcBef>
                <a:spcPts val="0"/>
              </a:spcBef>
              <a:spcAft>
                <a:spcPts val="0"/>
              </a:spcAft>
              <a:buNone/>
              <a:defRPr sz="1400"/>
            </a:lvl7pPr>
            <a:lvl8pPr lvl="7" rtl="0" algn="ctr">
              <a:lnSpc>
                <a:spcPct val="100000"/>
              </a:lnSpc>
              <a:spcBef>
                <a:spcPts val="0"/>
              </a:spcBef>
              <a:spcAft>
                <a:spcPts val="0"/>
              </a:spcAft>
              <a:buNone/>
              <a:defRPr sz="1400"/>
            </a:lvl8pPr>
            <a:lvl9pPr lvl="8" rtl="0" algn="ctr">
              <a:lnSpc>
                <a:spcPct val="100000"/>
              </a:lnSpc>
              <a:spcBef>
                <a:spcPts val="0"/>
              </a:spcBef>
              <a:spcAft>
                <a:spcPts val="0"/>
              </a:spcAft>
              <a:buNone/>
              <a:defRPr sz="1400"/>
            </a:lvl9pPr>
          </a:lstStyle>
          <a:p/>
        </p:txBody>
      </p:sp>
      <p:sp>
        <p:nvSpPr>
          <p:cNvPr id="66" name="Google Shape;66;p13"/>
          <p:cNvSpPr txBox="1"/>
          <p:nvPr>
            <p:ph idx="13" type="title"/>
          </p:nvPr>
        </p:nvSpPr>
        <p:spPr>
          <a:xfrm>
            <a:off x="6495924" y="3872763"/>
            <a:ext cx="1446300" cy="401700"/>
          </a:xfrm>
          <a:prstGeom prst="rect">
            <a:avLst/>
          </a:prstGeom>
          <a:noFill/>
          <a:ln>
            <a:noFill/>
          </a:ln>
        </p:spPr>
        <p:txBody>
          <a:bodyPr anchorCtr="0" anchor="b" bIns="0" lIns="0" spcFirstLastPara="1" rIns="0" wrap="square" tIns="0">
            <a:noAutofit/>
          </a:bodyPr>
          <a:lstStyle>
            <a:lvl1pPr lvl="0" rtl="0" algn="ctr">
              <a:spcBef>
                <a:spcPts val="0"/>
              </a:spcBef>
              <a:spcAft>
                <a:spcPts val="0"/>
              </a:spcAft>
              <a:buSzPts val="1400"/>
              <a:buNone/>
              <a:defRPr i="0" sz="14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67" name="Google Shape;67;p13"/>
          <p:cNvSpPr txBox="1"/>
          <p:nvPr>
            <p:ph idx="14" type="subTitle"/>
          </p:nvPr>
        </p:nvSpPr>
        <p:spPr>
          <a:xfrm>
            <a:off x="6080425" y="3332250"/>
            <a:ext cx="2277300" cy="572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None/>
              <a:defRPr sz="1400"/>
            </a:lvl1pPr>
            <a:lvl2pPr lvl="1" rtl="0" algn="ctr">
              <a:lnSpc>
                <a:spcPct val="100000"/>
              </a:lnSpc>
              <a:spcBef>
                <a:spcPts val="0"/>
              </a:spcBef>
              <a:spcAft>
                <a:spcPts val="0"/>
              </a:spcAft>
              <a:buNone/>
              <a:defRPr sz="1400"/>
            </a:lvl2pPr>
            <a:lvl3pPr lvl="2" rtl="0" algn="ctr">
              <a:lnSpc>
                <a:spcPct val="100000"/>
              </a:lnSpc>
              <a:spcBef>
                <a:spcPts val="0"/>
              </a:spcBef>
              <a:spcAft>
                <a:spcPts val="0"/>
              </a:spcAft>
              <a:buNone/>
              <a:defRPr sz="1400"/>
            </a:lvl3pPr>
            <a:lvl4pPr lvl="3" rtl="0" algn="ctr">
              <a:lnSpc>
                <a:spcPct val="100000"/>
              </a:lnSpc>
              <a:spcBef>
                <a:spcPts val="0"/>
              </a:spcBef>
              <a:spcAft>
                <a:spcPts val="0"/>
              </a:spcAft>
              <a:buNone/>
              <a:defRPr sz="1400"/>
            </a:lvl4pPr>
            <a:lvl5pPr lvl="4" rtl="0" algn="ctr">
              <a:lnSpc>
                <a:spcPct val="100000"/>
              </a:lnSpc>
              <a:spcBef>
                <a:spcPts val="0"/>
              </a:spcBef>
              <a:spcAft>
                <a:spcPts val="0"/>
              </a:spcAft>
              <a:buNone/>
              <a:defRPr sz="1400"/>
            </a:lvl5pPr>
            <a:lvl6pPr lvl="5" rtl="0" algn="ctr">
              <a:lnSpc>
                <a:spcPct val="100000"/>
              </a:lnSpc>
              <a:spcBef>
                <a:spcPts val="0"/>
              </a:spcBef>
              <a:spcAft>
                <a:spcPts val="0"/>
              </a:spcAft>
              <a:buNone/>
              <a:defRPr sz="1400"/>
            </a:lvl6pPr>
            <a:lvl7pPr lvl="6" rtl="0" algn="ctr">
              <a:lnSpc>
                <a:spcPct val="100000"/>
              </a:lnSpc>
              <a:spcBef>
                <a:spcPts val="0"/>
              </a:spcBef>
              <a:spcAft>
                <a:spcPts val="0"/>
              </a:spcAft>
              <a:buNone/>
              <a:defRPr sz="1400"/>
            </a:lvl7pPr>
            <a:lvl8pPr lvl="7" rtl="0" algn="ctr">
              <a:lnSpc>
                <a:spcPct val="100000"/>
              </a:lnSpc>
              <a:spcBef>
                <a:spcPts val="0"/>
              </a:spcBef>
              <a:spcAft>
                <a:spcPts val="0"/>
              </a:spcAft>
              <a:buNone/>
              <a:defRPr sz="1400"/>
            </a:lvl8pPr>
            <a:lvl9pPr lvl="8" rtl="0" algn="ctr">
              <a:lnSpc>
                <a:spcPct val="100000"/>
              </a:lnSpc>
              <a:spcBef>
                <a:spcPts val="0"/>
              </a:spcBef>
              <a:spcAft>
                <a:spcPts val="0"/>
              </a:spcAft>
              <a:buNone/>
              <a:defRPr sz="1400"/>
            </a:lvl9pPr>
          </a:lstStyle>
          <a:p/>
        </p:txBody>
      </p:sp>
      <p:sp>
        <p:nvSpPr>
          <p:cNvPr id="68" name="Google Shape;68;p13"/>
          <p:cNvSpPr txBox="1"/>
          <p:nvPr>
            <p:ph idx="15" type="title"/>
          </p:nvPr>
        </p:nvSpPr>
        <p:spPr>
          <a:xfrm>
            <a:off x="720100" y="5098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9" name="Shape 69"/>
        <p:cNvGrpSpPr/>
        <p:nvPr/>
      </p:nvGrpSpPr>
      <p:grpSpPr>
        <a:xfrm>
          <a:off x="0" y="0"/>
          <a:ext cx="0" cy="0"/>
          <a:chOff x="0" y="0"/>
          <a:chExt cx="0" cy="0"/>
        </a:xfrm>
      </p:grpSpPr>
      <p:sp>
        <p:nvSpPr>
          <p:cNvPr id="70" name="Google Shape;70;p14"/>
          <p:cNvSpPr txBox="1"/>
          <p:nvPr>
            <p:ph type="title"/>
          </p:nvPr>
        </p:nvSpPr>
        <p:spPr>
          <a:xfrm>
            <a:off x="2422250" y="1418700"/>
            <a:ext cx="4299600" cy="2306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72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1" name="Shape 71"/>
        <p:cNvGrpSpPr/>
        <p:nvPr/>
      </p:nvGrpSpPr>
      <p:grpSpPr>
        <a:xfrm>
          <a:off x="0" y="0"/>
          <a:ext cx="0" cy="0"/>
          <a:chOff x="0" y="0"/>
          <a:chExt cx="0" cy="0"/>
        </a:xfrm>
      </p:grpSpPr>
      <p:sp>
        <p:nvSpPr>
          <p:cNvPr id="72" name="Google Shape;72;p15"/>
          <p:cNvSpPr txBox="1"/>
          <p:nvPr>
            <p:ph type="title"/>
          </p:nvPr>
        </p:nvSpPr>
        <p:spPr>
          <a:xfrm>
            <a:off x="4634135" y="1434600"/>
            <a:ext cx="3532800" cy="22743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None/>
              <a:defRPr sz="48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3" name="Shape 73"/>
        <p:cNvGrpSpPr/>
        <p:nvPr/>
      </p:nvGrpSpPr>
      <p:grpSpPr>
        <a:xfrm>
          <a:off x="0" y="0"/>
          <a:ext cx="0" cy="0"/>
          <a:chOff x="0" y="0"/>
          <a:chExt cx="0" cy="0"/>
        </a:xfrm>
      </p:grpSpPr>
      <p:sp>
        <p:nvSpPr>
          <p:cNvPr id="74" name="Google Shape;74;p16"/>
          <p:cNvSpPr txBox="1"/>
          <p:nvPr>
            <p:ph hasCustomPrompt="1" type="title"/>
          </p:nvPr>
        </p:nvSpPr>
        <p:spPr>
          <a:xfrm>
            <a:off x="311700" y="2062500"/>
            <a:ext cx="8520600" cy="1110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72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75" name="Google Shape;75;p16"/>
          <p:cNvSpPr txBox="1"/>
          <p:nvPr>
            <p:ph idx="1" type="body"/>
          </p:nvPr>
        </p:nvSpPr>
        <p:spPr>
          <a:xfrm>
            <a:off x="311700" y="3255700"/>
            <a:ext cx="8520600" cy="515400"/>
          </a:xfrm>
          <a:prstGeom prst="rect">
            <a:avLst/>
          </a:prstGeom>
        </p:spPr>
        <p:txBody>
          <a:bodyPr anchorCtr="0" anchor="t" bIns="91425" lIns="91425" spcFirstLastPara="1" rIns="91425" wrap="square" tIns="91425">
            <a:noAutofit/>
          </a:bodyPr>
          <a:lstStyle>
            <a:lvl1pPr indent="-298450" lvl="0" marL="457200" rtl="0" algn="ctr">
              <a:spcBef>
                <a:spcPts val="0"/>
              </a:spcBef>
              <a:spcAft>
                <a:spcPts val="0"/>
              </a:spcAft>
              <a:buSzPts val="1100"/>
              <a:buChar char="●"/>
              <a:defRPr sz="1400"/>
            </a:lvl1pPr>
            <a:lvl2pPr indent="-298450" lvl="1" marL="914400" rtl="0" algn="ctr">
              <a:spcBef>
                <a:spcPts val="0"/>
              </a:spcBef>
              <a:spcAft>
                <a:spcPts val="0"/>
              </a:spcAft>
              <a:buSzPts val="1100"/>
              <a:buChar char="○"/>
              <a:defRPr/>
            </a:lvl2pPr>
            <a:lvl3pPr indent="-298450" lvl="2" marL="1371600" rtl="0" algn="ctr">
              <a:spcBef>
                <a:spcPts val="0"/>
              </a:spcBef>
              <a:spcAft>
                <a:spcPts val="0"/>
              </a:spcAft>
              <a:buSzPts val="1100"/>
              <a:buChar char="■"/>
              <a:defRPr/>
            </a:lvl3pPr>
            <a:lvl4pPr indent="-298450" lvl="3" marL="1828800" rtl="0" algn="ctr">
              <a:spcBef>
                <a:spcPts val="0"/>
              </a:spcBef>
              <a:spcAft>
                <a:spcPts val="0"/>
              </a:spcAft>
              <a:buSzPts val="1100"/>
              <a:buChar char="●"/>
              <a:defRPr/>
            </a:lvl4pPr>
            <a:lvl5pPr indent="-298450" lvl="4" marL="2286000" rtl="0" algn="ctr">
              <a:spcBef>
                <a:spcPts val="0"/>
              </a:spcBef>
              <a:spcAft>
                <a:spcPts val="0"/>
              </a:spcAft>
              <a:buSzPts val="1100"/>
              <a:buChar char="○"/>
              <a:defRPr/>
            </a:lvl5pPr>
            <a:lvl6pPr indent="-298450" lvl="5" marL="2743200" rtl="0" algn="ctr">
              <a:spcBef>
                <a:spcPts val="0"/>
              </a:spcBef>
              <a:spcAft>
                <a:spcPts val="0"/>
              </a:spcAft>
              <a:buSzPts val="1100"/>
              <a:buChar char="■"/>
              <a:defRPr/>
            </a:lvl6pPr>
            <a:lvl7pPr indent="-298450" lvl="6" marL="3200400" rtl="0" algn="ctr">
              <a:spcBef>
                <a:spcPts val="0"/>
              </a:spcBef>
              <a:spcAft>
                <a:spcPts val="0"/>
              </a:spcAft>
              <a:buSzPts val="1100"/>
              <a:buChar char="●"/>
              <a:defRPr/>
            </a:lvl7pPr>
            <a:lvl8pPr indent="-298450" lvl="7" marL="3657600" rtl="0" algn="ctr">
              <a:spcBef>
                <a:spcPts val="0"/>
              </a:spcBef>
              <a:spcAft>
                <a:spcPts val="0"/>
              </a:spcAft>
              <a:buSzPts val="1100"/>
              <a:buChar char="○"/>
              <a:defRPr/>
            </a:lvl8pPr>
            <a:lvl9pPr indent="-298450" lvl="8" marL="4114800" rtl="0" algn="ctr">
              <a:spcBef>
                <a:spcPts val="0"/>
              </a:spcBef>
              <a:spcAft>
                <a:spcPts val="0"/>
              </a:spcAft>
              <a:buSzPts val="11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LANK_1_1_1_1_1_2">
    <p:spTree>
      <p:nvGrpSpPr>
        <p:cNvPr id="76" name="Shape 76"/>
        <p:cNvGrpSpPr/>
        <p:nvPr/>
      </p:nvGrpSpPr>
      <p:grpSpPr>
        <a:xfrm>
          <a:off x="0" y="0"/>
          <a:ext cx="0" cy="0"/>
          <a:chOff x="0" y="0"/>
          <a:chExt cx="0" cy="0"/>
        </a:xfrm>
      </p:grpSpPr>
      <p:sp>
        <p:nvSpPr>
          <p:cNvPr id="77" name="Google Shape;77;p17"/>
          <p:cNvSpPr txBox="1"/>
          <p:nvPr>
            <p:ph idx="1" type="subTitle"/>
          </p:nvPr>
        </p:nvSpPr>
        <p:spPr>
          <a:xfrm>
            <a:off x="6006000" y="2320225"/>
            <a:ext cx="2006100" cy="396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200"/>
            </a:lvl1pPr>
            <a:lvl2pPr lvl="1" rtl="0">
              <a:lnSpc>
                <a:spcPct val="100000"/>
              </a:lnSpc>
              <a:spcBef>
                <a:spcPts val="0"/>
              </a:spcBef>
              <a:spcAft>
                <a:spcPts val="0"/>
              </a:spcAft>
              <a:buNone/>
              <a:defRPr sz="1200"/>
            </a:lvl2pPr>
            <a:lvl3pPr lvl="2" rtl="0">
              <a:lnSpc>
                <a:spcPct val="100000"/>
              </a:lnSpc>
              <a:spcBef>
                <a:spcPts val="0"/>
              </a:spcBef>
              <a:spcAft>
                <a:spcPts val="0"/>
              </a:spcAft>
              <a:buNone/>
              <a:defRPr sz="1200"/>
            </a:lvl3pPr>
            <a:lvl4pPr lvl="3" rtl="0">
              <a:lnSpc>
                <a:spcPct val="100000"/>
              </a:lnSpc>
              <a:spcBef>
                <a:spcPts val="0"/>
              </a:spcBef>
              <a:spcAft>
                <a:spcPts val="0"/>
              </a:spcAft>
              <a:buNone/>
              <a:defRPr sz="1200"/>
            </a:lvl4pPr>
            <a:lvl5pPr lvl="4" rtl="0">
              <a:lnSpc>
                <a:spcPct val="100000"/>
              </a:lnSpc>
              <a:spcBef>
                <a:spcPts val="0"/>
              </a:spcBef>
              <a:spcAft>
                <a:spcPts val="0"/>
              </a:spcAft>
              <a:buNone/>
              <a:defRPr sz="1200"/>
            </a:lvl5pPr>
            <a:lvl6pPr lvl="5" rtl="0">
              <a:lnSpc>
                <a:spcPct val="100000"/>
              </a:lnSpc>
              <a:spcBef>
                <a:spcPts val="0"/>
              </a:spcBef>
              <a:spcAft>
                <a:spcPts val="0"/>
              </a:spcAft>
              <a:buNone/>
              <a:defRPr sz="1200"/>
            </a:lvl6pPr>
            <a:lvl7pPr lvl="6" rtl="0">
              <a:lnSpc>
                <a:spcPct val="100000"/>
              </a:lnSpc>
              <a:spcBef>
                <a:spcPts val="0"/>
              </a:spcBef>
              <a:spcAft>
                <a:spcPts val="0"/>
              </a:spcAft>
              <a:buNone/>
              <a:defRPr sz="1200"/>
            </a:lvl7pPr>
            <a:lvl8pPr lvl="7" rtl="0">
              <a:lnSpc>
                <a:spcPct val="100000"/>
              </a:lnSpc>
              <a:spcBef>
                <a:spcPts val="0"/>
              </a:spcBef>
              <a:spcAft>
                <a:spcPts val="0"/>
              </a:spcAft>
              <a:buNone/>
              <a:defRPr sz="1200"/>
            </a:lvl8pPr>
            <a:lvl9pPr lvl="8" rtl="0">
              <a:lnSpc>
                <a:spcPct val="100000"/>
              </a:lnSpc>
              <a:spcBef>
                <a:spcPts val="0"/>
              </a:spcBef>
              <a:spcAft>
                <a:spcPts val="0"/>
              </a:spcAft>
              <a:buNone/>
              <a:defRPr sz="1200"/>
            </a:lvl9pPr>
          </a:lstStyle>
          <a:p/>
        </p:txBody>
      </p:sp>
      <p:sp>
        <p:nvSpPr>
          <p:cNvPr id="78" name="Google Shape;78;p17"/>
          <p:cNvSpPr txBox="1"/>
          <p:nvPr>
            <p:ph idx="2" type="subTitle"/>
          </p:nvPr>
        </p:nvSpPr>
        <p:spPr>
          <a:xfrm>
            <a:off x="6006000" y="3478616"/>
            <a:ext cx="2006100" cy="396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200"/>
            </a:lvl1pPr>
            <a:lvl2pPr lvl="1" rtl="0">
              <a:lnSpc>
                <a:spcPct val="100000"/>
              </a:lnSpc>
              <a:spcBef>
                <a:spcPts val="0"/>
              </a:spcBef>
              <a:spcAft>
                <a:spcPts val="0"/>
              </a:spcAft>
              <a:buNone/>
              <a:defRPr sz="1200"/>
            </a:lvl2pPr>
            <a:lvl3pPr lvl="2" rtl="0">
              <a:lnSpc>
                <a:spcPct val="100000"/>
              </a:lnSpc>
              <a:spcBef>
                <a:spcPts val="0"/>
              </a:spcBef>
              <a:spcAft>
                <a:spcPts val="0"/>
              </a:spcAft>
              <a:buNone/>
              <a:defRPr sz="1200"/>
            </a:lvl3pPr>
            <a:lvl4pPr lvl="3" rtl="0">
              <a:lnSpc>
                <a:spcPct val="100000"/>
              </a:lnSpc>
              <a:spcBef>
                <a:spcPts val="0"/>
              </a:spcBef>
              <a:spcAft>
                <a:spcPts val="0"/>
              </a:spcAft>
              <a:buNone/>
              <a:defRPr sz="1200"/>
            </a:lvl4pPr>
            <a:lvl5pPr lvl="4" rtl="0">
              <a:lnSpc>
                <a:spcPct val="100000"/>
              </a:lnSpc>
              <a:spcBef>
                <a:spcPts val="0"/>
              </a:spcBef>
              <a:spcAft>
                <a:spcPts val="0"/>
              </a:spcAft>
              <a:buNone/>
              <a:defRPr sz="1200"/>
            </a:lvl5pPr>
            <a:lvl6pPr lvl="5" rtl="0">
              <a:lnSpc>
                <a:spcPct val="100000"/>
              </a:lnSpc>
              <a:spcBef>
                <a:spcPts val="0"/>
              </a:spcBef>
              <a:spcAft>
                <a:spcPts val="0"/>
              </a:spcAft>
              <a:buNone/>
              <a:defRPr sz="1200"/>
            </a:lvl6pPr>
            <a:lvl7pPr lvl="6" rtl="0">
              <a:lnSpc>
                <a:spcPct val="100000"/>
              </a:lnSpc>
              <a:spcBef>
                <a:spcPts val="0"/>
              </a:spcBef>
              <a:spcAft>
                <a:spcPts val="0"/>
              </a:spcAft>
              <a:buNone/>
              <a:defRPr sz="1200"/>
            </a:lvl7pPr>
            <a:lvl8pPr lvl="7" rtl="0">
              <a:lnSpc>
                <a:spcPct val="100000"/>
              </a:lnSpc>
              <a:spcBef>
                <a:spcPts val="0"/>
              </a:spcBef>
              <a:spcAft>
                <a:spcPts val="0"/>
              </a:spcAft>
              <a:buNone/>
              <a:defRPr sz="1200"/>
            </a:lvl8pPr>
            <a:lvl9pPr lvl="8" rtl="0">
              <a:lnSpc>
                <a:spcPct val="100000"/>
              </a:lnSpc>
              <a:spcBef>
                <a:spcPts val="0"/>
              </a:spcBef>
              <a:spcAft>
                <a:spcPts val="0"/>
              </a:spcAft>
              <a:buNone/>
              <a:defRPr sz="1200"/>
            </a:lvl9pPr>
          </a:lstStyle>
          <a:p/>
        </p:txBody>
      </p:sp>
      <p:sp>
        <p:nvSpPr>
          <p:cNvPr id="79" name="Google Shape;79;p17"/>
          <p:cNvSpPr txBox="1"/>
          <p:nvPr>
            <p:ph hasCustomPrompt="1" type="title"/>
          </p:nvPr>
        </p:nvSpPr>
        <p:spPr>
          <a:xfrm>
            <a:off x="6006000" y="1954025"/>
            <a:ext cx="1235400" cy="4794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sz="24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80" name="Google Shape;80;p17"/>
          <p:cNvSpPr txBox="1"/>
          <p:nvPr>
            <p:ph hasCustomPrompt="1" idx="3" type="title"/>
          </p:nvPr>
        </p:nvSpPr>
        <p:spPr>
          <a:xfrm>
            <a:off x="6006000" y="3100474"/>
            <a:ext cx="1235400" cy="4794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sz="24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81" name="Google Shape;81;p17"/>
          <p:cNvSpPr txBox="1"/>
          <p:nvPr>
            <p:ph idx="4" type="title"/>
          </p:nvPr>
        </p:nvSpPr>
        <p:spPr>
          <a:xfrm>
            <a:off x="720100" y="5098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2" name="Shape 82"/>
        <p:cNvGrpSpPr/>
        <p:nvPr/>
      </p:nvGrpSpPr>
      <p:grpSpPr>
        <a:xfrm>
          <a:off x="0" y="0"/>
          <a:ext cx="0" cy="0"/>
          <a:chOff x="0" y="0"/>
          <a:chExt cx="0" cy="0"/>
        </a:xfrm>
      </p:grpSpPr>
      <p:sp>
        <p:nvSpPr>
          <p:cNvPr id="83" name="Google Shape;83;p18"/>
          <p:cNvSpPr txBox="1"/>
          <p:nvPr>
            <p:ph idx="1" type="subTitle"/>
          </p:nvPr>
        </p:nvSpPr>
        <p:spPr>
          <a:xfrm flipH="1">
            <a:off x="5584135" y="2904500"/>
            <a:ext cx="1701300" cy="4455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1400"/>
              <a:buFont typeface="Anton"/>
              <a:buNone/>
              <a:defRPr sz="1800">
                <a:latin typeface="Anton"/>
                <a:ea typeface="Anton"/>
                <a:cs typeface="Anton"/>
                <a:sym typeface="Anton"/>
              </a:defRPr>
            </a:lvl1pPr>
            <a:lvl2pPr lvl="1" rtl="0" algn="ctr">
              <a:lnSpc>
                <a:spcPct val="100000"/>
              </a:lnSpc>
              <a:spcBef>
                <a:spcPts val="0"/>
              </a:spcBef>
              <a:spcAft>
                <a:spcPts val="0"/>
              </a:spcAft>
              <a:buSzPts val="1400"/>
              <a:buFont typeface="Anton"/>
              <a:buNone/>
              <a:defRPr b="1" sz="1400">
                <a:latin typeface="Anton"/>
                <a:ea typeface="Anton"/>
                <a:cs typeface="Anton"/>
                <a:sym typeface="Anton"/>
              </a:defRPr>
            </a:lvl2pPr>
            <a:lvl3pPr lvl="2" rtl="0" algn="ctr">
              <a:lnSpc>
                <a:spcPct val="100000"/>
              </a:lnSpc>
              <a:spcBef>
                <a:spcPts val="0"/>
              </a:spcBef>
              <a:spcAft>
                <a:spcPts val="0"/>
              </a:spcAft>
              <a:buSzPts val="1400"/>
              <a:buFont typeface="Anton"/>
              <a:buNone/>
              <a:defRPr b="1" sz="1400">
                <a:latin typeface="Anton"/>
                <a:ea typeface="Anton"/>
                <a:cs typeface="Anton"/>
                <a:sym typeface="Anton"/>
              </a:defRPr>
            </a:lvl3pPr>
            <a:lvl4pPr lvl="3" rtl="0" algn="ctr">
              <a:lnSpc>
                <a:spcPct val="100000"/>
              </a:lnSpc>
              <a:spcBef>
                <a:spcPts val="0"/>
              </a:spcBef>
              <a:spcAft>
                <a:spcPts val="0"/>
              </a:spcAft>
              <a:buSzPts val="1400"/>
              <a:buFont typeface="Anton"/>
              <a:buNone/>
              <a:defRPr b="1" sz="1400">
                <a:latin typeface="Anton"/>
                <a:ea typeface="Anton"/>
                <a:cs typeface="Anton"/>
                <a:sym typeface="Anton"/>
              </a:defRPr>
            </a:lvl4pPr>
            <a:lvl5pPr lvl="4" rtl="0" algn="ctr">
              <a:lnSpc>
                <a:spcPct val="100000"/>
              </a:lnSpc>
              <a:spcBef>
                <a:spcPts val="0"/>
              </a:spcBef>
              <a:spcAft>
                <a:spcPts val="0"/>
              </a:spcAft>
              <a:buSzPts val="1400"/>
              <a:buFont typeface="Anton"/>
              <a:buNone/>
              <a:defRPr b="1" sz="1400">
                <a:latin typeface="Anton"/>
                <a:ea typeface="Anton"/>
                <a:cs typeface="Anton"/>
                <a:sym typeface="Anton"/>
              </a:defRPr>
            </a:lvl5pPr>
            <a:lvl6pPr lvl="5" rtl="0" algn="ctr">
              <a:lnSpc>
                <a:spcPct val="100000"/>
              </a:lnSpc>
              <a:spcBef>
                <a:spcPts val="0"/>
              </a:spcBef>
              <a:spcAft>
                <a:spcPts val="0"/>
              </a:spcAft>
              <a:buSzPts val="1400"/>
              <a:buFont typeface="Anton"/>
              <a:buNone/>
              <a:defRPr b="1" sz="1400">
                <a:latin typeface="Anton"/>
                <a:ea typeface="Anton"/>
                <a:cs typeface="Anton"/>
                <a:sym typeface="Anton"/>
              </a:defRPr>
            </a:lvl6pPr>
            <a:lvl7pPr lvl="6" rtl="0" algn="ctr">
              <a:lnSpc>
                <a:spcPct val="100000"/>
              </a:lnSpc>
              <a:spcBef>
                <a:spcPts val="0"/>
              </a:spcBef>
              <a:spcAft>
                <a:spcPts val="0"/>
              </a:spcAft>
              <a:buSzPts val="1400"/>
              <a:buFont typeface="Anton"/>
              <a:buNone/>
              <a:defRPr b="1" sz="1400">
                <a:latin typeface="Anton"/>
                <a:ea typeface="Anton"/>
                <a:cs typeface="Anton"/>
                <a:sym typeface="Anton"/>
              </a:defRPr>
            </a:lvl7pPr>
            <a:lvl8pPr lvl="7" rtl="0" algn="ctr">
              <a:lnSpc>
                <a:spcPct val="100000"/>
              </a:lnSpc>
              <a:spcBef>
                <a:spcPts val="0"/>
              </a:spcBef>
              <a:spcAft>
                <a:spcPts val="0"/>
              </a:spcAft>
              <a:buSzPts val="1400"/>
              <a:buFont typeface="Anton"/>
              <a:buNone/>
              <a:defRPr b="1" sz="1400">
                <a:latin typeface="Anton"/>
                <a:ea typeface="Anton"/>
                <a:cs typeface="Anton"/>
                <a:sym typeface="Anton"/>
              </a:defRPr>
            </a:lvl8pPr>
            <a:lvl9pPr lvl="8" rtl="0" algn="ctr">
              <a:lnSpc>
                <a:spcPct val="100000"/>
              </a:lnSpc>
              <a:spcBef>
                <a:spcPts val="0"/>
              </a:spcBef>
              <a:spcAft>
                <a:spcPts val="0"/>
              </a:spcAft>
              <a:buSzPts val="1400"/>
              <a:buFont typeface="Anton"/>
              <a:buNone/>
              <a:defRPr b="1" sz="1400">
                <a:latin typeface="Anton"/>
                <a:ea typeface="Anton"/>
                <a:cs typeface="Anton"/>
                <a:sym typeface="Anton"/>
              </a:defRPr>
            </a:lvl9pPr>
          </a:lstStyle>
          <a:p/>
        </p:txBody>
      </p:sp>
      <p:sp>
        <p:nvSpPr>
          <p:cNvPr id="84" name="Google Shape;84;p18"/>
          <p:cNvSpPr txBox="1"/>
          <p:nvPr>
            <p:ph idx="2" type="subTitle"/>
          </p:nvPr>
        </p:nvSpPr>
        <p:spPr>
          <a:xfrm flipH="1">
            <a:off x="5079300" y="3229525"/>
            <a:ext cx="2711100" cy="739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100"/>
              <a:buFont typeface="Josefin Slab"/>
              <a:buNone/>
              <a:defRPr sz="1400"/>
            </a:lvl1pPr>
            <a:lvl2pPr lvl="1"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2pPr>
            <a:lvl3pPr lvl="2"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3pPr>
            <a:lvl4pPr lvl="3"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4pPr>
            <a:lvl5pPr lvl="4"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5pPr>
            <a:lvl6pPr lvl="5"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6pPr>
            <a:lvl7pPr lvl="6"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7pPr>
            <a:lvl8pPr lvl="7"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8pPr>
            <a:lvl9pPr lvl="8"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9pPr>
          </a:lstStyle>
          <a:p/>
        </p:txBody>
      </p:sp>
      <p:sp>
        <p:nvSpPr>
          <p:cNvPr id="85" name="Google Shape;85;p18"/>
          <p:cNvSpPr txBox="1"/>
          <p:nvPr>
            <p:ph idx="3" type="subTitle"/>
          </p:nvPr>
        </p:nvSpPr>
        <p:spPr>
          <a:xfrm flipH="1">
            <a:off x="1858635" y="2904500"/>
            <a:ext cx="1701300" cy="4455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1400"/>
              <a:buFont typeface="Anton"/>
              <a:buNone/>
              <a:defRPr sz="1800">
                <a:latin typeface="Anton"/>
                <a:ea typeface="Anton"/>
                <a:cs typeface="Anton"/>
                <a:sym typeface="Anton"/>
              </a:defRPr>
            </a:lvl1pPr>
            <a:lvl2pPr lvl="1" rtl="0" algn="ctr">
              <a:lnSpc>
                <a:spcPct val="100000"/>
              </a:lnSpc>
              <a:spcBef>
                <a:spcPts val="0"/>
              </a:spcBef>
              <a:spcAft>
                <a:spcPts val="0"/>
              </a:spcAft>
              <a:buSzPts val="1400"/>
              <a:buFont typeface="Anton"/>
              <a:buNone/>
              <a:defRPr b="1" sz="1400">
                <a:latin typeface="Anton"/>
                <a:ea typeface="Anton"/>
                <a:cs typeface="Anton"/>
                <a:sym typeface="Anton"/>
              </a:defRPr>
            </a:lvl2pPr>
            <a:lvl3pPr lvl="2" rtl="0" algn="ctr">
              <a:lnSpc>
                <a:spcPct val="100000"/>
              </a:lnSpc>
              <a:spcBef>
                <a:spcPts val="0"/>
              </a:spcBef>
              <a:spcAft>
                <a:spcPts val="0"/>
              </a:spcAft>
              <a:buSzPts val="1400"/>
              <a:buFont typeface="Anton"/>
              <a:buNone/>
              <a:defRPr b="1" sz="1400">
                <a:latin typeface="Anton"/>
                <a:ea typeface="Anton"/>
                <a:cs typeface="Anton"/>
                <a:sym typeface="Anton"/>
              </a:defRPr>
            </a:lvl3pPr>
            <a:lvl4pPr lvl="3" rtl="0" algn="ctr">
              <a:lnSpc>
                <a:spcPct val="100000"/>
              </a:lnSpc>
              <a:spcBef>
                <a:spcPts val="0"/>
              </a:spcBef>
              <a:spcAft>
                <a:spcPts val="0"/>
              </a:spcAft>
              <a:buSzPts val="1400"/>
              <a:buFont typeface="Anton"/>
              <a:buNone/>
              <a:defRPr b="1" sz="1400">
                <a:latin typeface="Anton"/>
                <a:ea typeface="Anton"/>
                <a:cs typeface="Anton"/>
                <a:sym typeface="Anton"/>
              </a:defRPr>
            </a:lvl4pPr>
            <a:lvl5pPr lvl="4" rtl="0" algn="ctr">
              <a:lnSpc>
                <a:spcPct val="100000"/>
              </a:lnSpc>
              <a:spcBef>
                <a:spcPts val="0"/>
              </a:spcBef>
              <a:spcAft>
                <a:spcPts val="0"/>
              </a:spcAft>
              <a:buSzPts val="1400"/>
              <a:buFont typeface="Anton"/>
              <a:buNone/>
              <a:defRPr b="1" sz="1400">
                <a:latin typeface="Anton"/>
                <a:ea typeface="Anton"/>
                <a:cs typeface="Anton"/>
                <a:sym typeface="Anton"/>
              </a:defRPr>
            </a:lvl5pPr>
            <a:lvl6pPr lvl="5" rtl="0" algn="ctr">
              <a:lnSpc>
                <a:spcPct val="100000"/>
              </a:lnSpc>
              <a:spcBef>
                <a:spcPts val="0"/>
              </a:spcBef>
              <a:spcAft>
                <a:spcPts val="0"/>
              </a:spcAft>
              <a:buSzPts val="1400"/>
              <a:buFont typeface="Anton"/>
              <a:buNone/>
              <a:defRPr b="1" sz="1400">
                <a:latin typeface="Anton"/>
                <a:ea typeface="Anton"/>
                <a:cs typeface="Anton"/>
                <a:sym typeface="Anton"/>
              </a:defRPr>
            </a:lvl6pPr>
            <a:lvl7pPr lvl="6" rtl="0" algn="ctr">
              <a:lnSpc>
                <a:spcPct val="100000"/>
              </a:lnSpc>
              <a:spcBef>
                <a:spcPts val="0"/>
              </a:spcBef>
              <a:spcAft>
                <a:spcPts val="0"/>
              </a:spcAft>
              <a:buSzPts val="1400"/>
              <a:buFont typeface="Anton"/>
              <a:buNone/>
              <a:defRPr b="1" sz="1400">
                <a:latin typeface="Anton"/>
                <a:ea typeface="Anton"/>
                <a:cs typeface="Anton"/>
                <a:sym typeface="Anton"/>
              </a:defRPr>
            </a:lvl7pPr>
            <a:lvl8pPr lvl="7" rtl="0" algn="ctr">
              <a:lnSpc>
                <a:spcPct val="100000"/>
              </a:lnSpc>
              <a:spcBef>
                <a:spcPts val="0"/>
              </a:spcBef>
              <a:spcAft>
                <a:spcPts val="0"/>
              </a:spcAft>
              <a:buSzPts val="1400"/>
              <a:buFont typeface="Anton"/>
              <a:buNone/>
              <a:defRPr b="1" sz="1400">
                <a:latin typeface="Anton"/>
                <a:ea typeface="Anton"/>
                <a:cs typeface="Anton"/>
                <a:sym typeface="Anton"/>
              </a:defRPr>
            </a:lvl8pPr>
            <a:lvl9pPr lvl="8" rtl="0" algn="ctr">
              <a:lnSpc>
                <a:spcPct val="100000"/>
              </a:lnSpc>
              <a:spcBef>
                <a:spcPts val="0"/>
              </a:spcBef>
              <a:spcAft>
                <a:spcPts val="0"/>
              </a:spcAft>
              <a:buSzPts val="1400"/>
              <a:buFont typeface="Anton"/>
              <a:buNone/>
              <a:defRPr b="1" sz="1400">
                <a:latin typeface="Anton"/>
                <a:ea typeface="Anton"/>
                <a:cs typeface="Anton"/>
                <a:sym typeface="Anton"/>
              </a:defRPr>
            </a:lvl9pPr>
          </a:lstStyle>
          <a:p/>
        </p:txBody>
      </p:sp>
      <p:sp>
        <p:nvSpPr>
          <p:cNvPr id="86" name="Google Shape;86;p18"/>
          <p:cNvSpPr txBox="1"/>
          <p:nvPr>
            <p:ph idx="4" type="subTitle"/>
          </p:nvPr>
        </p:nvSpPr>
        <p:spPr>
          <a:xfrm flipH="1">
            <a:off x="1353800" y="3229525"/>
            <a:ext cx="2711100" cy="739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100"/>
              <a:buFont typeface="Josefin Slab"/>
              <a:buNone/>
              <a:defRPr sz="1400"/>
            </a:lvl1pPr>
            <a:lvl2pPr lvl="1"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2pPr>
            <a:lvl3pPr lvl="2"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3pPr>
            <a:lvl4pPr lvl="3"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4pPr>
            <a:lvl5pPr lvl="4"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5pPr>
            <a:lvl6pPr lvl="5"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6pPr>
            <a:lvl7pPr lvl="6"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7pPr>
            <a:lvl8pPr lvl="7"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8pPr>
            <a:lvl9pPr lvl="8"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9pPr>
          </a:lstStyle>
          <a:p/>
        </p:txBody>
      </p:sp>
      <p:sp>
        <p:nvSpPr>
          <p:cNvPr id="87" name="Google Shape;87;p18"/>
          <p:cNvSpPr txBox="1"/>
          <p:nvPr>
            <p:ph type="title"/>
          </p:nvPr>
        </p:nvSpPr>
        <p:spPr>
          <a:xfrm>
            <a:off x="720100" y="5098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_1_1_1_1_1_1">
    <p:spTree>
      <p:nvGrpSpPr>
        <p:cNvPr id="88" name="Shape 88"/>
        <p:cNvGrpSpPr/>
        <p:nvPr/>
      </p:nvGrpSpPr>
      <p:grpSpPr>
        <a:xfrm>
          <a:off x="0" y="0"/>
          <a:ext cx="0" cy="0"/>
          <a:chOff x="0" y="0"/>
          <a:chExt cx="0" cy="0"/>
        </a:xfrm>
      </p:grpSpPr>
      <p:sp>
        <p:nvSpPr>
          <p:cNvPr id="89" name="Google Shape;89;p19"/>
          <p:cNvSpPr txBox="1"/>
          <p:nvPr>
            <p:ph type="ctrTitle"/>
          </p:nvPr>
        </p:nvSpPr>
        <p:spPr>
          <a:xfrm>
            <a:off x="2562175" y="725400"/>
            <a:ext cx="4020000" cy="14628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3F3F3"/>
              </a:buClr>
              <a:buSzPts val="5200"/>
              <a:buNone/>
              <a:defRPr sz="7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90" name="Google Shape;90;p19"/>
          <p:cNvSpPr txBox="1"/>
          <p:nvPr>
            <p:ph idx="1" type="subTitle"/>
          </p:nvPr>
        </p:nvSpPr>
        <p:spPr>
          <a:xfrm>
            <a:off x="2561975" y="2225200"/>
            <a:ext cx="40200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91" name="Google Shape;91;p19"/>
          <p:cNvSpPr txBox="1"/>
          <p:nvPr/>
        </p:nvSpPr>
        <p:spPr>
          <a:xfrm>
            <a:off x="2813425" y="3796475"/>
            <a:ext cx="3517500" cy="569400"/>
          </a:xfrm>
          <a:prstGeom prst="rect">
            <a:avLst/>
          </a:prstGeom>
          <a:noFill/>
          <a:ln>
            <a:noFill/>
          </a:ln>
        </p:spPr>
        <p:txBody>
          <a:bodyPr anchorCtr="0" anchor="t" bIns="91425" lIns="91425" spcFirstLastPara="1" rIns="91425" wrap="square" tIns="91425">
            <a:noAutofit/>
          </a:bodyPr>
          <a:lstStyle/>
          <a:p>
            <a:pPr indent="0" lvl="0" marL="0" rtl="0" algn="ctr">
              <a:spcBef>
                <a:spcPts val="300"/>
              </a:spcBef>
              <a:spcAft>
                <a:spcPts val="0"/>
              </a:spcAft>
              <a:buNone/>
            </a:pPr>
            <a:r>
              <a:rPr lang="en" sz="900">
                <a:solidFill>
                  <a:schemeClr val="lt2"/>
                </a:solidFill>
                <a:latin typeface="Fira Sans Condensed Light"/>
                <a:ea typeface="Fira Sans Condensed Light"/>
                <a:cs typeface="Fira Sans Condensed Light"/>
                <a:sym typeface="Fira Sans Condensed Light"/>
              </a:rPr>
              <a:t>CREDITS: This presentation template was created by </a:t>
            </a:r>
            <a:r>
              <a:rPr b="1" lang="en" sz="900">
                <a:solidFill>
                  <a:schemeClr val="lt2"/>
                </a:solidFill>
                <a:uFill>
                  <a:noFill/>
                </a:uFill>
                <a:latin typeface="Fira Sans Condensed"/>
                <a:ea typeface="Fira Sans Condensed"/>
                <a:cs typeface="Fira Sans Condensed"/>
                <a:sym typeface="Fira Sans Condensed"/>
                <a:hlinkClick r:id="rId2">
                  <a:extLst>
                    <a:ext uri="{A12FA001-AC4F-418D-AE19-62706E023703}">
                      <ahyp:hlinkClr val="tx"/>
                    </a:ext>
                  </a:extLst>
                </a:hlinkClick>
              </a:rPr>
              <a:t>Slidesgo</a:t>
            </a:r>
            <a:r>
              <a:rPr lang="en" sz="900">
                <a:solidFill>
                  <a:schemeClr val="lt2"/>
                </a:solidFill>
                <a:latin typeface="Fira Sans Condensed Light"/>
                <a:ea typeface="Fira Sans Condensed Light"/>
                <a:cs typeface="Fira Sans Condensed Light"/>
                <a:sym typeface="Fira Sans Condensed Light"/>
              </a:rPr>
              <a:t>, including icons by </a:t>
            </a:r>
            <a:r>
              <a:rPr b="1" lang="en" sz="900">
                <a:solidFill>
                  <a:schemeClr val="lt2"/>
                </a:solidFill>
                <a:uFill>
                  <a:noFill/>
                </a:uFill>
                <a:latin typeface="Fira Sans Condensed"/>
                <a:ea typeface="Fira Sans Condensed"/>
                <a:cs typeface="Fira Sans Condensed"/>
                <a:sym typeface="Fira Sans Condensed"/>
                <a:hlinkClick r:id="rId3">
                  <a:extLst>
                    <a:ext uri="{A12FA001-AC4F-418D-AE19-62706E023703}">
                      <ahyp:hlinkClr val="tx"/>
                    </a:ext>
                  </a:extLst>
                </a:hlinkClick>
              </a:rPr>
              <a:t>Flaticon</a:t>
            </a:r>
            <a:r>
              <a:rPr lang="en" sz="900">
                <a:solidFill>
                  <a:schemeClr val="lt2"/>
                </a:solidFill>
                <a:latin typeface="Fira Sans Condensed Light"/>
                <a:ea typeface="Fira Sans Condensed Light"/>
                <a:cs typeface="Fira Sans Condensed Light"/>
                <a:sym typeface="Fira Sans Condensed Light"/>
              </a:rPr>
              <a:t>, and infographics &amp; images by </a:t>
            </a:r>
            <a:r>
              <a:rPr b="1" lang="en" sz="900">
                <a:solidFill>
                  <a:schemeClr val="lt2"/>
                </a:solidFill>
                <a:uFill>
                  <a:noFill/>
                </a:uFill>
                <a:latin typeface="Fira Sans Condensed"/>
                <a:ea typeface="Fira Sans Condensed"/>
                <a:cs typeface="Fira Sans Condensed"/>
                <a:sym typeface="Fira Sans Condensed"/>
                <a:hlinkClick r:id="rId4">
                  <a:extLst>
                    <a:ext uri="{A12FA001-AC4F-418D-AE19-62706E023703}">
                      <ahyp:hlinkClr val="tx"/>
                    </a:ext>
                  </a:extLst>
                </a:hlinkClick>
              </a:rPr>
              <a:t>Freepik</a:t>
            </a:r>
            <a:r>
              <a:rPr lang="en" sz="900">
                <a:solidFill>
                  <a:schemeClr val="lt2"/>
                </a:solidFill>
                <a:latin typeface="Fira Sans Condensed Light"/>
                <a:ea typeface="Fira Sans Condensed Light"/>
                <a:cs typeface="Fira Sans Condensed Light"/>
                <a:sym typeface="Fira Sans Condensed Light"/>
              </a:rPr>
              <a:t>. </a:t>
            </a:r>
            <a:endParaRPr sz="900">
              <a:solidFill>
                <a:schemeClr val="lt2"/>
              </a:solidFill>
              <a:latin typeface="Fira Sans Condensed Light"/>
              <a:ea typeface="Fira Sans Condensed Light"/>
              <a:cs typeface="Fira Sans Condensed Light"/>
              <a:sym typeface="Fira Sans Condensed Light"/>
            </a:endParaRPr>
          </a:p>
          <a:p>
            <a:pPr indent="0" lvl="0" marL="0" rtl="0" algn="ctr">
              <a:spcBef>
                <a:spcPts val="300"/>
              </a:spcBef>
              <a:spcAft>
                <a:spcPts val="0"/>
              </a:spcAft>
              <a:buNone/>
            </a:pPr>
            <a:r>
              <a:t/>
            </a:r>
            <a:endParaRPr sz="900">
              <a:solidFill>
                <a:schemeClr val="lt2"/>
              </a:solidFill>
              <a:latin typeface="Fira Sans Condensed Light"/>
              <a:ea typeface="Fira Sans Condensed Light"/>
              <a:cs typeface="Fira Sans Condensed Light"/>
              <a:sym typeface="Fira Sans Condensed Light"/>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92" name="Shape 92"/>
        <p:cNvGrpSpPr/>
        <p:nvPr/>
      </p:nvGrpSpPr>
      <p:grpSpPr>
        <a:xfrm>
          <a:off x="0" y="0"/>
          <a:ext cx="0" cy="0"/>
          <a:chOff x="0" y="0"/>
          <a:chExt cx="0" cy="0"/>
        </a:xfrm>
      </p:grpSpPr>
      <p:sp>
        <p:nvSpPr>
          <p:cNvPr id="93" name="Google Shape;93;p20"/>
          <p:cNvSpPr txBox="1"/>
          <p:nvPr>
            <p:ph idx="12" type="sldNum"/>
          </p:nvPr>
        </p:nvSpPr>
        <p:spPr>
          <a:xfrm>
            <a:off x="0" y="5012500"/>
            <a:ext cx="628500" cy="2109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800" u="none" cap="none" strike="noStrike">
                <a:solidFill>
                  <a:schemeClr val="lt1"/>
                </a:solidFill>
                <a:latin typeface="Calibri"/>
                <a:ea typeface="Calibri"/>
                <a:cs typeface="Calibri"/>
                <a:sym typeface="Calibri"/>
              </a:defRPr>
            </a:lvl1pPr>
            <a:lvl2pPr indent="0" lvl="1" marL="0" marR="0" rtl="0" algn="l">
              <a:spcBef>
                <a:spcPts val="0"/>
              </a:spcBef>
              <a:buNone/>
              <a:defRPr b="0" i="0" sz="1800" u="none" cap="none" strike="noStrike">
                <a:solidFill>
                  <a:schemeClr val="lt1"/>
                </a:solidFill>
                <a:latin typeface="Calibri"/>
                <a:ea typeface="Calibri"/>
                <a:cs typeface="Calibri"/>
                <a:sym typeface="Calibri"/>
              </a:defRPr>
            </a:lvl2pPr>
            <a:lvl3pPr indent="0" lvl="2" marL="0" marR="0" rtl="0" algn="l">
              <a:spcBef>
                <a:spcPts val="0"/>
              </a:spcBef>
              <a:buNone/>
              <a:defRPr b="0" i="0" sz="1800" u="none" cap="none" strike="noStrike">
                <a:solidFill>
                  <a:schemeClr val="lt1"/>
                </a:solidFill>
                <a:latin typeface="Calibri"/>
                <a:ea typeface="Calibri"/>
                <a:cs typeface="Calibri"/>
                <a:sym typeface="Calibri"/>
              </a:defRPr>
            </a:lvl3pPr>
            <a:lvl4pPr indent="0" lvl="3" marL="0" marR="0" rtl="0" algn="l">
              <a:spcBef>
                <a:spcPts val="0"/>
              </a:spcBef>
              <a:buNone/>
              <a:defRPr b="0" i="0" sz="1800" u="none" cap="none" strike="noStrike">
                <a:solidFill>
                  <a:schemeClr val="lt1"/>
                </a:solidFill>
                <a:latin typeface="Calibri"/>
                <a:ea typeface="Calibri"/>
                <a:cs typeface="Calibri"/>
                <a:sym typeface="Calibri"/>
              </a:defRPr>
            </a:lvl4pPr>
            <a:lvl5pPr indent="0" lvl="4" marL="0" marR="0" rtl="0" algn="l">
              <a:spcBef>
                <a:spcPts val="0"/>
              </a:spcBef>
              <a:buNone/>
              <a:defRPr b="0" i="0" sz="1800" u="none" cap="none" strike="noStrike">
                <a:solidFill>
                  <a:schemeClr val="lt1"/>
                </a:solidFill>
                <a:latin typeface="Calibri"/>
                <a:ea typeface="Calibri"/>
                <a:cs typeface="Calibri"/>
                <a:sym typeface="Calibri"/>
              </a:defRPr>
            </a:lvl5pPr>
            <a:lvl6pPr indent="0" lvl="5" marL="0" marR="0" rtl="0" algn="l">
              <a:spcBef>
                <a:spcPts val="0"/>
              </a:spcBef>
              <a:buNone/>
              <a:defRPr b="0" i="0" sz="1800" u="none" cap="none" strike="noStrike">
                <a:solidFill>
                  <a:schemeClr val="lt1"/>
                </a:solidFill>
                <a:latin typeface="Calibri"/>
                <a:ea typeface="Calibri"/>
                <a:cs typeface="Calibri"/>
                <a:sym typeface="Calibri"/>
              </a:defRPr>
            </a:lvl6pPr>
            <a:lvl7pPr indent="0" lvl="6" marL="0" marR="0" rtl="0" algn="l">
              <a:spcBef>
                <a:spcPts val="0"/>
              </a:spcBef>
              <a:buNone/>
              <a:defRPr b="0" i="0" sz="1800" u="none" cap="none" strike="noStrike">
                <a:solidFill>
                  <a:schemeClr val="lt1"/>
                </a:solidFill>
                <a:latin typeface="Calibri"/>
                <a:ea typeface="Calibri"/>
                <a:cs typeface="Calibri"/>
                <a:sym typeface="Calibri"/>
              </a:defRPr>
            </a:lvl7pPr>
            <a:lvl8pPr indent="0" lvl="7" marL="0" marR="0" rtl="0" algn="l">
              <a:spcBef>
                <a:spcPts val="0"/>
              </a:spcBef>
              <a:buNone/>
              <a:defRPr b="0" i="0" sz="1800" u="none" cap="none" strike="noStrike">
                <a:solidFill>
                  <a:schemeClr val="lt1"/>
                </a:solidFill>
                <a:latin typeface="Calibri"/>
                <a:ea typeface="Calibri"/>
                <a:cs typeface="Calibri"/>
                <a:sym typeface="Calibri"/>
              </a:defRPr>
            </a:lvl8pPr>
            <a:lvl9pPr indent="0" lvl="8" marL="0" marR="0" rtl="0" algn="l">
              <a:spcBef>
                <a:spcPts val="0"/>
              </a:spcBef>
              <a:buNone/>
              <a:defRPr b="0" i="0" sz="18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
        <p:nvSpPr>
          <p:cNvPr id="94" name="Google Shape;94;p20"/>
          <p:cNvSpPr txBox="1"/>
          <p:nvPr/>
        </p:nvSpPr>
        <p:spPr>
          <a:xfrm>
            <a:off x="406581" y="273845"/>
            <a:ext cx="7096500" cy="1072200"/>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Clr>
                <a:schemeClr val="lt1"/>
              </a:buClr>
              <a:buSzPts val="3300"/>
              <a:buFont typeface="Helvetica Neue"/>
              <a:buNone/>
            </a:pPr>
            <a:r>
              <a:t/>
            </a:r>
            <a:endParaRPr b="0" i="0" sz="3300" u="none">
              <a:solidFill>
                <a:schemeClr val="lt1"/>
              </a:solidFill>
              <a:latin typeface="Helvetica Neue"/>
              <a:ea typeface="Helvetica Neue"/>
              <a:cs typeface="Helvetica Neue"/>
              <a:sym typeface="Helvetica Neue"/>
            </a:endParaRPr>
          </a:p>
        </p:txBody>
      </p:sp>
      <p:sp>
        <p:nvSpPr>
          <p:cNvPr id="95" name="Google Shape;95;p20"/>
          <p:cNvSpPr/>
          <p:nvPr>
            <p:ph idx="2" type="chart"/>
          </p:nvPr>
        </p:nvSpPr>
        <p:spPr>
          <a:xfrm>
            <a:off x="406581" y="1454922"/>
            <a:ext cx="8472600" cy="30381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750"/>
              </a:spcBef>
              <a:spcAft>
                <a:spcPts val="0"/>
              </a:spcAft>
              <a:buClr>
                <a:schemeClr val="lt1"/>
              </a:buClr>
              <a:buSzPts val="2100"/>
              <a:buFont typeface="Arial"/>
              <a:buChar char="•"/>
              <a:defRPr b="0" i="0" sz="2100" u="none" cap="none" strike="noStrike">
                <a:solidFill>
                  <a:schemeClr val="lt1"/>
                </a:solidFill>
                <a:latin typeface="Helvetica Neue"/>
                <a:ea typeface="Helvetica Neue"/>
                <a:cs typeface="Helvetica Neue"/>
                <a:sym typeface="Helvetica Neue"/>
              </a:defRPr>
            </a:lvl1pPr>
            <a:lvl2pPr lvl="1" marR="0" rtl="0" algn="l">
              <a:lnSpc>
                <a:spcPct val="90000"/>
              </a:lnSpc>
              <a:spcBef>
                <a:spcPts val="375"/>
              </a:spcBef>
              <a:spcAft>
                <a:spcPts val="0"/>
              </a:spcAft>
              <a:buClr>
                <a:schemeClr val="lt1"/>
              </a:buClr>
              <a:buSzPts val="1800"/>
              <a:buFont typeface="Arial"/>
              <a:buChar char="•"/>
              <a:defRPr b="0" i="0" sz="1800" u="none" cap="none" strike="noStrike">
                <a:solidFill>
                  <a:schemeClr val="lt1"/>
                </a:solidFill>
                <a:latin typeface="Helvetica Neue"/>
                <a:ea typeface="Helvetica Neue"/>
                <a:cs typeface="Helvetica Neue"/>
                <a:sym typeface="Helvetica Neue"/>
              </a:defRPr>
            </a:lvl2pPr>
            <a:lvl3pPr lvl="2" marR="0" rtl="0" algn="l">
              <a:lnSpc>
                <a:spcPct val="90000"/>
              </a:lnSpc>
              <a:spcBef>
                <a:spcPts val="375"/>
              </a:spcBef>
              <a:spcAft>
                <a:spcPts val="0"/>
              </a:spcAft>
              <a:buClr>
                <a:schemeClr val="lt1"/>
              </a:buClr>
              <a:buSzPts val="1500"/>
              <a:buFont typeface="Arial"/>
              <a:buChar char="•"/>
              <a:defRPr b="0" i="0" sz="1500" u="none" cap="none" strike="noStrike">
                <a:solidFill>
                  <a:schemeClr val="lt1"/>
                </a:solidFill>
                <a:latin typeface="Helvetica Neue"/>
                <a:ea typeface="Helvetica Neue"/>
                <a:cs typeface="Helvetica Neue"/>
                <a:sym typeface="Helvetica Neue"/>
              </a:defRPr>
            </a:lvl3pPr>
            <a:lvl4pPr lvl="3"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Helvetica Neue"/>
                <a:ea typeface="Helvetica Neue"/>
                <a:cs typeface="Helvetica Neue"/>
                <a:sym typeface="Helvetica Neue"/>
              </a:defRPr>
            </a:lvl4pPr>
            <a:lvl5pPr lvl="4"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Helvetica Neue"/>
                <a:ea typeface="Helvetica Neue"/>
                <a:cs typeface="Helvetica Neue"/>
                <a:sym typeface="Helvetica Neue"/>
              </a:defRPr>
            </a:lvl5pPr>
            <a:lvl6pPr lvl="5"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6pPr>
            <a:lvl7pPr lvl="6"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7pPr>
            <a:lvl8pPr lvl="7"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8pPr>
            <a:lvl9pPr lvl="8"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720000" y="1139150"/>
            <a:ext cx="4404000" cy="2590500"/>
          </a:xfrm>
          <a:prstGeom prst="rect">
            <a:avLst/>
          </a:prstGeom>
        </p:spPr>
        <p:txBody>
          <a:bodyPr anchorCtr="0" anchor="b" bIns="91425" lIns="91425" spcFirstLastPara="1" rIns="91425" wrap="square" tIns="91425">
            <a:noAutofit/>
          </a:bodyPr>
          <a:lstStyle>
            <a:lvl1pPr lvl="0" rtl="0">
              <a:spcBef>
                <a:spcPts val="0"/>
              </a:spcBef>
              <a:spcAft>
                <a:spcPts val="0"/>
              </a:spcAft>
              <a:buSzPts val="5200"/>
              <a:buNone/>
              <a:defRPr sz="7200">
                <a:latin typeface="Anton"/>
                <a:ea typeface="Anton"/>
                <a:cs typeface="Anton"/>
                <a:sym typeface="Anton"/>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3"/>
          <p:cNvSpPr txBox="1"/>
          <p:nvPr>
            <p:ph idx="1" type="subTitle"/>
          </p:nvPr>
        </p:nvSpPr>
        <p:spPr>
          <a:xfrm>
            <a:off x="720000" y="3585075"/>
            <a:ext cx="3384900" cy="434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800"/>
              <a:buNone/>
              <a:defRPr sz="1400">
                <a:latin typeface="Advent Pro Light"/>
                <a:ea typeface="Advent Pro Light"/>
                <a:cs typeface="Advent Pro Light"/>
                <a:sym typeface="Advent Pro Light"/>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 name="Shape 12"/>
        <p:cNvGrpSpPr/>
        <p:nvPr/>
      </p:nvGrpSpPr>
      <p:grpSpPr>
        <a:xfrm>
          <a:off x="0" y="0"/>
          <a:ext cx="0" cy="0"/>
          <a:chOff x="0" y="0"/>
          <a:chExt cx="0" cy="0"/>
        </a:xfrm>
      </p:grpSpPr>
      <p:sp>
        <p:nvSpPr>
          <p:cNvPr id="13" name="Google Shape;13;p4"/>
          <p:cNvSpPr txBox="1"/>
          <p:nvPr>
            <p:ph idx="1" type="body"/>
          </p:nvPr>
        </p:nvSpPr>
        <p:spPr>
          <a:xfrm>
            <a:off x="720000" y="1152475"/>
            <a:ext cx="7704000" cy="3416400"/>
          </a:xfrm>
          <a:prstGeom prst="rect">
            <a:avLst/>
          </a:prstGeom>
          <a:solidFill>
            <a:srgbClr val="FFFFFF">
              <a:alpha val="45090"/>
            </a:srgbClr>
          </a:solidFill>
        </p:spPr>
        <p:txBody>
          <a:bodyPr anchorCtr="0" anchor="t" bIns="91425" lIns="91425" spcFirstLastPara="1" rIns="91425" wrap="square" tIns="91425">
            <a:noAutofit/>
          </a:bodyPr>
          <a:lstStyle>
            <a:lvl1pPr indent="-298450" lvl="0" marL="457200" rtl="0">
              <a:lnSpc>
                <a:spcPct val="100000"/>
              </a:lnSpc>
              <a:spcBef>
                <a:spcPts val="0"/>
              </a:spcBef>
              <a:spcAft>
                <a:spcPts val="0"/>
              </a:spcAft>
              <a:buClr>
                <a:srgbClr val="434343"/>
              </a:buClr>
              <a:buSzPts val="1100"/>
              <a:buAutoNum type="arabicPeriod"/>
              <a:defRPr sz="1300">
                <a:solidFill>
                  <a:srgbClr val="F3F3F3"/>
                </a:solidFill>
              </a:defRPr>
            </a:lvl1pPr>
            <a:lvl2pPr indent="-298450" lvl="1" marL="914400" rtl="0">
              <a:spcBef>
                <a:spcPts val="0"/>
              </a:spcBef>
              <a:spcAft>
                <a:spcPts val="0"/>
              </a:spcAft>
              <a:buClr>
                <a:srgbClr val="000000"/>
              </a:buClr>
              <a:buSzPts val="1100"/>
              <a:buAutoNum type="alphaLcPeriod"/>
              <a:defRPr sz="1200"/>
            </a:lvl2pPr>
            <a:lvl3pPr indent="-298450" lvl="2" marL="1371600" rtl="0">
              <a:spcBef>
                <a:spcPts val="0"/>
              </a:spcBef>
              <a:spcAft>
                <a:spcPts val="0"/>
              </a:spcAft>
              <a:buClr>
                <a:srgbClr val="000000"/>
              </a:buClr>
              <a:buSzPts val="1100"/>
              <a:buAutoNum type="romanLcPeriod"/>
              <a:defRPr sz="1200"/>
            </a:lvl3pPr>
            <a:lvl4pPr indent="-298450" lvl="3" marL="1828800" rtl="0">
              <a:spcBef>
                <a:spcPts val="0"/>
              </a:spcBef>
              <a:spcAft>
                <a:spcPts val="0"/>
              </a:spcAft>
              <a:buClr>
                <a:srgbClr val="000000"/>
              </a:buClr>
              <a:buSzPts val="1100"/>
              <a:buAutoNum type="arabicPeriod"/>
              <a:defRPr sz="1200"/>
            </a:lvl4pPr>
            <a:lvl5pPr indent="-298450" lvl="4" marL="2286000" rtl="0">
              <a:spcBef>
                <a:spcPts val="0"/>
              </a:spcBef>
              <a:spcAft>
                <a:spcPts val="0"/>
              </a:spcAft>
              <a:buClr>
                <a:srgbClr val="000000"/>
              </a:buClr>
              <a:buSzPts val="1100"/>
              <a:buAutoNum type="alphaLcPeriod"/>
              <a:defRPr sz="1200"/>
            </a:lvl5pPr>
            <a:lvl6pPr indent="-298450" lvl="5" marL="2743200" rtl="0">
              <a:spcBef>
                <a:spcPts val="0"/>
              </a:spcBef>
              <a:spcAft>
                <a:spcPts val="0"/>
              </a:spcAft>
              <a:buClr>
                <a:srgbClr val="000000"/>
              </a:buClr>
              <a:buSzPts val="1100"/>
              <a:buAutoNum type="romanLcPeriod"/>
              <a:defRPr sz="1200"/>
            </a:lvl6pPr>
            <a:lvl7pPr indent="-298450" lvl="6" marL="3200400" rtl="0">
              <a:spcBef>
                <a:spcPts val="0"/>
              </a:spcBef>
              <a:spcAft>
                <a:spcPts val="0"/>
              </a:spcAft>
              <a:buClr>
                <a:srgbClr val="000000"/>
              </a:buClr>
              <a:buSzPts val="1100"/>
              <a:buAutoNum type="arabicPeriod"/>
              <a:defRPr sz="1200"/>
            </a:lvl7pPr>
            <a:lvl8pPr indent="-298450" lvl="7" marL="3657600" rtl="0">
              <a:spcBef>
                <a:spcPts val="0"/>
              </a:spcBef>
              <a:spcAft>
                <a:spcPts val="0"/>
              </a:spcAft>
              <a:buClr>
                <a:srgbClr val="000000"/>
              </a:buClr>
              <a:buSzPts val="1100"/>
              <a:buAutoNum type="alphaLcPeriod"/>
              <a:defRPr sz="1200"/>
            </a:lvl8pPr>
            <a:lvl9pPr indent="-298450" lvl="8" marL="4114800" rtl="0">
              <a:spcBef>
                <a:spcPts val="0"/>
              </a:spcBef>
              <a:spcAft>
                <a:spcPts val="0"/>
              </a:spcAft>
              <a:buClr>
                <a:srgbClr val="000000"/>
              </a:buClr>
              <a:buSzPts val="1100"/>
              <a:buAutoNum type="romanLcPeriod"/>
              <a:defRPr sz="1200"/>
            </a:lvl9pPr>
          </a:lstStyle>
          <a:p/>
        </p:txBody>
      </p:sp>
      <p:sp>
        <p:nvSpPr>
          <p:cNvPr id="14" name="Google Shape;14;p4"/>
          <p:cNvSpPr txBox="1"/>
          <p:nvPr>
            <p:ph type="title"/>
          </p:nvPr>
        </p:nvSpPr>
        <p:spPr>
          <a:xfrm>
            <a:off x="720100" y="5098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BLANK_1">
    <p:spTree>
      <p:nvGrpSpPr>
        <p:cNvPr id="15" name="Shape 15"/>
        <p:cNvGrpSpPr/>
        <p:nvPr/>
      </p:nvGrpSpPr>
      <p:grpSpPr>
        <a:xfrm>
          <a:off x="0" y="0"/>
          <a:ext cx="0" cy="0"/>
          <a:chOff x="0" y="0"/>
          <a:chExt cx="0" cy="0"/>
        </a:xfrm>
      </p:grpSpPr>
      <p:sp>
        <p:nvSpPr>
          <p:cNvPr id="16" name="Google Shape;16;p5"/>
          <p:cNvSpPr txBox="1"/>
          <p:nvPr>
            <p:ph type="title"/>
          </p:nvPr>
        </p:nvSpPr>
        <p:spPr>
          <a:xfrm>
            <a:off x="1511713" y="1452625"/>
            <a:ext cx="2339100" cy="421500"/>
          </a:xfrm>
          <a:prstGeom prst="rect">
            <a:avLst/>
          </a:prstGeom>
          <a:noFill/>
          <a:ln>
            <a:noFill/>
          </a:ln>
        </p:spPr>
        <p:txBody>
          <a:bodyPr anchorCtr="0" anchor="ctr" bIns="0" lIns="0" spcFirstLastPara="1" rIns="0" wrap="square" tIns="0">
            <a:noAutofit/>
          </a:bodyPr>
          <a:lstStyle>
            <a:lvl1pPr lvl="0" rtl="0">
              <a:spcBef>
                <a:spcPts val="0"/>
              </a:spcBef>
              <a:spcAft>
                <a:spcPts val="0"/>
              </a:spcAft>
              <a:buSzPts val="1400"/>
              <a:buNone/>
              <a:defRPr i="0" sz="2400"/>
            </a:lvl1pPr>
            <a:lvl2pPr lvl="1" rtl="0" algn="r">
              <a:spcBef>
                <a:spcPts val="0"/>
              </a:spcBef>
              <a:spcAft>
                <a:spcPts val="0"/>
              </a:spcAft>
              <a:buSzPts val="1400"/>
              <a:buNone/>
              <a:defRPr sz="1400"/>
            </a:lvl2pPr>
            <a:lvl3pPr lvl="2" rtl="0" algn="r">
              <a:spcBef>
                <a:spcPts val="0"/>
              </a:spcBef>
              <a:spcAft>
                <a:spcPts val="0"/>
              </a:spcAft>
              <a:buSzPts val="1400"/>
              <a:buNone/>
              <a:defRPr sz="1400"/>
            </a:lvl3pPr>
            <a:lvl4pPr lvl="3" rtl="0" algn="r">
              <a:spcBef>
                <a:spcPts val="0"/>
              </a:spcBef>
              <a:spcAft>
                <a:spcPts val="0"/>
              </a:spcAft>
              <a:buSzPts val="1400"/>
              <a:buNone/>
              <a:defRPr sz="1400"/>
            </a:lvl4pPr>
            <a:lvl5pPr lvl="4" rtl="0" algn="r">
              <a:spcBef>
                <a:spcPts val="0"/>
              </a:spcBef>
              <a:spcAft>
                <a:spcPts val="0"/>
              </a:spcAft>
              <a:buSzPts val="1400"/>
              <a:buNone/>
              <a:defRPr sz="1400"/>
            </a:lvl5pPr>
            <a:lvl6pPr lvl="5" rtl="0" algn="r">
              <a:spcBef>
                <a:spcPts val="0"/>
              </a:spcBef>
              <a:spcAft>
                <a:spcPts val="0"/>
              </a:spcAft>
              <a:buSzPts val="1400"/>
              <a:buNone/>
              <a:defRPr sz="1400"/>
            </a:lvl6pPr>
            <a:lvl7pPr lvl="6" rtl="0" algn="r">
              <a:spcBef>
                <a:spcPts val="0"/>
              </a:spcBef>
              <a:spcAft>
                <a:spcPts val="0"/>
              </a:spcAft>
              <a:buSzPts val="1400"/>
              <a:buNone/>
              <a:defRPr sz="1400"/>
            </a:lvl7pPr>
            <a:lvl8pPr lvl="7" rtl="0" algn="r">
              <a:spcBef>
                <a:spcPts val="0"/>
              </a:spcBef>
              <a:spcAft>
                <a:spcPts val="0"/>
              </a:spcAft>
              <a:buSzPts val="1400"/>
              <a:buNone/>
              <a:defRPr sz="1400"/>
            </a:lvl8pPr>
            <a:lvl9pPr lvl="8" rtl="0" algn="r">
              <a:spcBef>
                <a:spcPts val="0"/>
              </a:spcBef>
              <a:spcAft>
                <a:spcPts val="0"/>
              </a:spcAft>
              <a:buSzPts val="1400"/>
              <a:buNone/>
              <a:defRPr sz="1400"/>
            </a:lvl9pPr>
          </a:lstStyle>
          <a:p/>
        </p:txBody>
      </p:sp>
      <p:sp>
        <p:nvSpPr>
          <p:cNvPr id="17" name="Google Shape;17;p5"/>
          <p:cNvSpPr txBox="1"/>
          <p:nvPr>
            <p:ph idx="1" type="subTitle"/>
          </p:nvPr>
        </p:nvSpPr>
        <p:spPr>
          <a:xfrm>
            <a:off x="1511712" y="1779575"/>
            <a:ext cx="2339100" cy="644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p:txBody>
      </p:sp>
      <p:sp>
        <p:nvSpPr>
          <p:cNvPr id="18" name="Google Shape;18;p5"/>
          <p:cNvSpPr txBox="1"/>
          <p:nvPr>
            <p:ph idx="2" type="title"/>
          </p:nvPr>
        </p:nvSpPr>
        <p:spPr>
          <a:xfrm>
            <a:off x="4845487" y="1455263"/>
            <a:ext cx="2339100" cy="421500"/>
          </a:xfrm>
          <a:prstGeom prst="rect">
            <a:avLst/>
          </a:prstGeom>
          <a:noFill/>
          <a:ln>
            <a:noFill/>
          </a:ln>
        </p:spPr>
        <p:txBody>
          <a:bodyPr anchorCtr="0" anchor="ctr" bIns="0" lIns="0" spcFirstLastPara="1" rIns="0" wrap="square" tIns="0">
            <a:noAutofit/>
          </a:bodyPr>
          <a:lstStyle>
            <a:lvl1pPr lvl="0" marR="72000" rtl="0">
              <a:spcBef>
                <a:spcPts val="0"/>
              </a:spcBef>
              <a:spcAft>
                <a:spcPts val="0"/>
              </a:spcAft>
              <a:buSzPts val="1400"/>
              <a:buNone/>
              <a:defRPr i="0" sz="2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19" name="Google Shape;19;p5"/>
          <p:cNvSpPr txBox="1"/>
          <p:nvPr>
            <p:ph idx="3" type="subTitle"/>
          </p:nvPr>
        </p:nvSpPr>
        <p:spPr>
          <a:xfrm>
            <a:off x="4845487" y="1782238"/>
            <a:ext cx="2339100" cy="644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p:txBody>
      </p:sp>
      <p:sp>
        <p:nvSpPr>
          <p:cNvPr id="20" name="Google Shape;20;p5"/>
          <p:cNvSpPr txBox="1"/>
          <p:nvPr>
            <p:ph idx="4" type="title"/>
          </p:nvPr>
        </p:nvSpPr>
        <p:spPr>
          <a:xfrm>
            <a:off x="2768313" y="2877450"/>
            <a:ext cx="2339100" cy="421500"/>
          </a:xfrm>
          <a:prstGeom prst="rect">
            <a:avLst/>
          </a:prstGeom>
          <a:noFill/>
          <a:ln>
            <a:noFill/>
          </a:ln>
        </p:spPr>
        <p:txBody>
          <a:bodyPr anchorCtr="0" anchor="ctr" bIns="0" lIns="0" spcFirstLastPara="1" rIns="0" wrap="square" tIns="0">
            <a:noAutofit/>
          </a:bodyPr>
          <a:lstStyle>
            <a:lvl1pPr lvl="0" rtl="0">
              <a:spcBef>
                <a:spcPts val="0"/>
              </a:spcBef>
              <a:spcAft>
                <a:spcPts val="0"/>
              </a:spcAft>
              <a:buSzPts val="1400"/>
              <a:buNone/>
              <a:defRPr i="0" sz="2400"/>
            </a:lvl1pPr>
            <a:lvl2pPr lvl="1" rtl="0" algn="r">
              <a:spcBef>
                <a:spcPts val="0"/>
              </a:spcBef>
              <a:spcAft>
                <a:spcPts val="0"/>
              </a:spcAft>
              <a:buSzPts val="1400"/>
              <a:buNone/>
              <a:defRPr sz="1400"/>
            </a:lvl2pPr>
            <a:lvl3pPr lvl="2" rtl="0" algn="r">
              <a:spcBef>
                <a:spcPts val="0"/>
              </a:spcBef>
              <a:spcAft>
                <a:spcPts val="0"/>
              </a:spcAft>
              <a:buSzPts val="1400"/>
              <a:buNone/>
              <a:defRPr sz="1400"/>
            </a:lvl3pPr>
            <a:lvl4pPr lvl="3" rtl="0" algn="r">
              <a:spcBef>
                <a:spcPts val="0"/>
              </a:spcBef>
              <a:spcAft>
                <a:spcPts val="0"/>
              </a:spcAft>
              <a:buSzPts val="1400"/>
              <a:buNone/>
              <a:defRPr sz="1400"/>
            </a:lvl4pPr>
            <a:lvl5pPr lvl="4" rtl="0" algn="r">
              <a:spcBef>
                <a:spcPts val="0"/>
              </a:spcBef>
              <a:spcAft>
                <a:spcPts val="0"/>
              </a:spcAft>
              <a:buSzPts val="1400"/>
              <a:buNone/>
              <a:defRPr sz="1400"/>
            </a:lvl5pPr>
            <a:lvl6pPr lvl="5" rtl="0" algn="r">
              <a:spcBef>
                <a:spcPts val="0"/>
              </a:spcBef>
              <a:spcAft>
                <a:spcPts val="0"/>
              </a:spcAft>
              <a:buSzPts val="1400"/>
              <a:buNone/>
              <a:defRPr sz="1400"/>
            </a:lvl6pPr>
            <a:lvl7pPr lvl="6" rtl="0" algn="r">
              <a:spcBef>
                <a:spcPts val="0"/>
              </a:spcBef>
              <a:spcAft>
                <a:spcPts val="0"/>
              </a:spcAft>
              <a:buSzPts val="1400"/>
              <a:buNone/>
              <a:defRPr sz="1400"/>
            </a:lvl7pPr>
            <a:lvl8pPr lvl="7" rtl="0" algn="r">
              <a:spcBef>
                <a:spcPts val="0"/>
              </a:spcBef>
              <a:spcAft>
                <a:spcPts val="0"/>
              </a:spcAft>
              <a:buSzPts val="1400"/>
              <a:buNone/>
              <a:defRPr sz="1400"/>
            </a:lvl8pPr>
            <a:lvl9pPr lvl="8" rtl="0" algn="r">
              <a:spcBef>
                <a:spcPts val="0"/>
              </a:spcBef>
              <a:spcAft>
                <a:spcPts val="0"/>
              </a:spcAft>
              <a:buSzPts val="1400"/>
              <a:buNone/>
              <a:defRPr sz="1400"/>
            </a:lvl9pPr>
          </a:lstStyle>
          <a:p/>
        </p:txBody>
      </p:sp>
      <p:sp>
        <p:nvSpPr>
          <p:cNvPr id="21" name="Google Shape;21;p5"/>
          <p:cNvSpPr txBox="1"/>
          <p:nvPr>
            <p:ph idx="5" type="subTitle"/>
          </p:nvPr>
        </p:nvSpPr>
        <p:spPr>
          <a:xfrm>
            <a:off x="2768312" y="3204400"/>
            <a:ext cx="2339100" cy="644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p:txBody>
      </p:sp>
      <p:sp>
        <p:nvSpPr>
          <p:cNvPr id="22" name="Google Shape;22;p5"/>
          <p:cNvSpPr txBox="1"/>
          <p:nvPr>
            <p:ph idx="6" type="title"/>
          </p:nvPr>
        </p:nvSpPr>
        <p:spPr>
          <a:xfrm>
            <a:off x="6100575" y="2878082"/>
            <a:ext cx="2339100" cy="421500"/>
          </a:xfrm>
          <a:prstGeom prst="rect">
            <a:avLst/>
          </a:prstGeom>
          <a:noFill/>
          <a:ln>
            <a:noFill/>
          </a:ln>
        </p:spPr>
        <p:txBody>
          <a:bodyPr anchorCtr="0" anchor="ctr" bIns="0" lIns="0" spcFirstLastPara="1" rIns="0" wrap="square" tIns="0">
            <a:noAutofit/>
          </a:bodyPr>
          <a:lstStyle>
            <a:lvl1pPr lvl="0" marR="72000" rtl="0">
              <a:spcBef>
                <a:spcPts val="0"/>
              </a:spcBef>
              <a:spcAft>
                <a:spcPts val="0"/>
              </a:spcAft>
              <a:buSzPts val="1400"/>
              <a:buNone/>
              <a:defRPr i="0" sz="2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23" name="Google Shape;23;p5"/>
          <p:cNvSpPr txBox="1"/>
          <p:nvPr>
            <p:ph idx="7" type="subTitle"/>
          </p:nvPr>
        </p:nvSpPr>
        <p:spPr>
          <a:xfrm>
            <a:off x="6100575" y="3205057"/>
            <a:ext cx="2339100" cy="644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p:txBody>
      </p:sp>
      <p:sp>
        <p:nvSpPr>
          <p:cNvPr id="24" name="Google Shape;24;p5"/>
          <p:cNvSpPr txBox="1"/>
          <p:nvPr>
            <p:ph hasCustomPrompt="1" idx="8" type="title"/>
          </p:nvPr>
        </p:nvSpPr>
        <p:spPr>
          <a:xfrm>
            <a:off x="1959337" y="3164300"/>
            <a:ext cx="600000" cy="4215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4800"/>
              <a:buNone/>
              <a:defRPr sz="24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
        <p:nvSpPr>
          <p:cNvPr id="25" name="Google Shape;25;p5"/>
          <p:cNvSpPr txBox="1"/>
          <p:nvPr>
            <p:ph hasCustomPrompt="1" idx="9" type="title"/>
          </p:nvPr>
        </p:nvSpPr>
        <p:spPr>
          <a:xfrm>
            <a:off x="704337" y="1730350"/>
            <a:ext cx="600000" cy="4215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4800"/>
              <a:buNone/>
              <a:defRPr sz="24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
        <p:nvSpPr>
          <p:cNvPr id="26" name="Google Shape;26;p5"/>
          <p:cNvSpPr txBox="1"/>
          <p:nvPr>
            <p:ph hasCustomPrompt="1" idx="13" type="title"/>
          </p:nvPr>
        </p:nvSpPr>
        <p:spPr>
          <a:xfrm>
            <a:off x="5304000" y="3183632"/>
            <a:ext cx="600000" cy="4215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4800"/>
              <a:buNone/>
              <a:defRPr sz="24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
        <p:nvSpPr>
          <p:cNvPr id="27" name="Google Shape;27;p5"/>
          <p:cNvSpPr txBox="1"/>
          <p:nvPr>
            <p:ph hasCustomPrompt="1" idx="14" type="title"/>
          </p:nvPr>
        </p:nvSpPr>
        <p:spPr>
          <a:xfrm>
            <a:off x="4048912" y="1719213"/>
            <a:ext cx="600000" cy="4215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4800"/>
              <a:buNone/>
              <a:defRPr sz="24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6"/>
          <p:cNvSpPr txBox="1"/>
          <p:nvPr>
            <p:ph idx="1" type="subTitle"/>
          </p:nvPr>
        </p:nvSpPr>
        <p:spPr>
          <a:xfrm>
            <a:off x="2487163" y="1434600"/>
            <a:ext cx="3367800" cy="22743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0" name="Google Shape;30;p6"/>
          <p:cNvSpPr txBox="1"/>
          <p:nvPr>
            <p:ph type="title"/>
          </p:nvPr>
        </p:nvSpPr>
        <p:spPr>
          <a:xfrm>
            <a:off x="6530228" y="1434600"/>
            <a:ext cx="1967100" cy="22743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None/>
              <a:defRPr sz="48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1" name="Shape 31"/>
        <p:cNvGrpSpPr/>
        <p:nvPr/>
      </p:nvGrpSpPr>
      <p:grpSpPr>
        <a:xfrm>
          <a:off x="0" y="0"/>
          <a:ext cx="0" cy="0"/>
          <a:chOff x="0" y="0"/>
          <a:chExt cx="0" cy="0"/>
        </a:xfrm>
      </p:grpSpPr>
      <p:sp>
        <p:nvSpPr>
          <p:cNvPr id="32" name="Google Shape;32;p7"/>
          <p:cNvSpPr txBox="1"/>
          <p:nvPr>
            <p:ph type="title"/>
          </p:nvPr>
        </p:nvSpPr>
        <p:spPr>
          <a:xfrm>
            <a:off x="720100" y="1706850"/>
            <a:ext cx="2759700" cy="17298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800"/>
              <a:buNone/>
              <a:defRPr sz="45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_1">
    <p:spTree>
      <p:nvGrpSpPr>
        <p:cNvPr id="33" name="Shape 33"/>
        <p:cNvGrpSpPr/>
        <p:nvPr/>
      </p:nvGrpSpPr>
      <p:grpSpPr>
        <a:xfrm>
          <a:off x="0" y="0"/>
          <a:ext cx="0" cy="0"/>
          <a:chOff x="0" y="0"/>
          <a:chExt cx="0" cy="0"/>
        </a:xfrm>
      </p:grpSpPr>
      <p:sp>
        <p:nvSpPr>
          <p:cNvPr id="34" name="Google Shape;34;p8"/>
          <p:cNvSpPr txBox="1"/>
          <p:nvPr>
            <p:ph idx="1" type="subTitle"/>
          </p:nvPr>
        </p:nvSpPr>
        <p:spPr>
          <a:xfrm>
            <a:off x="969788" y="2630150"/>
            <a:ext cx="2213100" cy="10938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None/>
              <a:defRPr sz="1400"/>
            </a:lvl1pPr>
            <a:lvl2pPr lvl="1" rtl="0" algn="ctr">
              <a:lnSpc>
                <a:spcPct val="100000"/>
              </a:lnSpc>
              <a:spcBef>
                <a:spcPts val="0"/>
              </a:spcBef>
              <a:spcAft>
                <a:spcPts val="0"/>
              </a:spcAft>
              <a:buNone/>
              <a:defRPr sz="1400"/>
            </a:lvl2pPr>
            <a:lvl3pPr lvl="2" rtl="0" algn="ctr">
              <a:lnSpc>
                <a:spcPct val="100000"/>
              </a:lnSpc>
              <a:spcBef>
                <a:spcPts val="0"/>
              </a:spcBef>
              <a:spcAft>
                <a:spcPts val="0"/>
              </a:spcAft>
              <a:buNone/>
              <a:defRPr sz="1400"/>
            </a:lvl3pPr>
            <a:lvl4pPr lvl="3" rtl="0" algn="ctr">
              <a:lnSpc>
                <a:spcPct val="100000"/>
              </a:lnSpc>
              <a:spcBef>
                <a:spcPts val="0"/>
              </a:spcBef>
              <a:spcAft>
                <a:spcPts val="0"/>
              </a:spcAft>
              <a:buNone/>
              <a:defRPr sz="1400"/>
            </a:lvl4pPr>
            <a:lvl5pPr lvl="4" rtl="0" algn="ctr">
              <a:lnSpc>
                <a:spcPct val="100000"/>
              </a:lnSpc>
              <a:spcBef>
                <a:spcPts val="0"/>
              </a:spcBef>
              <a:spcAft>
                <a:spcPts val="0"/>
              </a:spcAft>
              <a:buNone/>
              <a:defRPr sz="1400"/>
            </a:lvl5pPr>
            <a:lvl6pPr lvl="5" rtl="0" algn="ctr">
              <a:lnSpc>
                <a:spcPct val="100000"/>
              </a:lnSpc>
              <a:spcBef>
                <a:spcPts val="0"/>
              </a:spcBef>
              <a:spcAft>
                <a:spcPts val="0"/>
              </a:spcAft>
              <a:buNone/>
              <a:defRPr sz="1400"/>
            </a:lvl6pPr>
            <a:lvl7pPr lvl="6" rtl="0" algn="ctr">
              <a:lnSpc>
                <a:spcPct val="100000"/>
              </a:lnSpc>
              <a:spcBef>
                <a:spcPts val="0"/>
              </a:spcBef>
              <a:spcAft>
                <a:spcPts val="0"/>
              </a:spcAft>
              <a:buNone/>
              <a:defRPr sz="1400"/>
            </a:lvl7pPr>
            <a:lvl8pPr lvl="7" rtl="0" algn="ctr">
              <a:lnSpc>
                <a:spcPct val="100000"/>
              </a:lnSpc>
              <a:spcBef>
                <a:spcPts val="0"/>
              </a:spcBef>
              <a:spcAft>
                <a:spcPts val="0"/>
              </a:spcAft>
              <a:buNone/>
              <a:defRPr sz="1400"/>
            </a:lvl8pPr>
            <a:lvl9pPr lvl="8" rtl="0" algn="ctr">
              <a:lnSpc>
                <a:spcPct val="100000"/>
              </a:lnSpc>
              <a:spcBef>
                <a:spcPts val="0"/>
              </a:spcBef>
              <a:spcAft>
                <a:spcPts val="0"/>
              </a:spcAft>
              <a:buNone/>
              <a:defRPr sz="1400"/>
            </a:lvl9pPr>
          </a:lstStyle>
          <a:p/>
        </p:txBody>
      </p:sp>
      <p:sp>
        <p:nvSpPr>
          <p:cNvPr id="35" name="Google Shape;35;p8"/>
          <p:cNvSpPr txBox="1"/>
          <p:nvPr>
            <p:ph idx="2" type="subTitle"/>
          </p:nvPr>
        </p:nvSpPr>
        <p:spPr>
          <a:xfrm>
            <a:off x="5961113" y="2630150"/>
            <a:ext cx="2213100" cy="10938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None/>
              <a:defRPr sz="1400"/>
            </a:lvl1pPr>
            <a:lvl2pPr lvl="1" rtl="0" algn="ctr">
              <a:lnSpc>
                <a:spcPct val="100000"/>
              </a:lnSpc>
              <a:spcBef>
                <a:spcPts val="0"/>
              </a:spcBef>
              <a:spcAft>
                <a:spcPts val="0"/>
              </a:spcAft>
              <a:buNone/>
              <a:defRPr sz="1400"/>
            </a:lvl2pPr>
            <a:lvl3pPr lvl="2" rtl="0" algn="ctr">
              <a:lnSpc>
                <a:spcPct val="100000"/>
              </a:lnSpc>
              <a:spcBef>
                <a:spcPts val="0"/>
              </a:spcBef>
              <a:spcAft>
                <a:spcPts val="0"/>
              </a:spcAft>
              <a:buNone/>
              <a:defRPr sz="1400"/>
            </a:lvl3pPr>
            <a:lvl4pPr lvl="3" rtl="0" algn="ctr">
              <a:lnSpc>
                <a:spcPct val="100000"/>
              </a:lnSpc>
              <a:spcBef>
                <a:spcPts val="0"/>
              </a:spcBef>
              <a:spcAft>
                <a:spcPts val="0"/>
              </a:spcAft>
              <a:buNone/>
              <a:defRPr sz="1400"/>
            </a:lvl4pPr>
            <a:lvl5pPr lvl="4" rtl="0" algn="ctr">
              <a:lnSpc>
                <a:spcPct val="100000"/>
              </a:lnSpc>
              <a:spcBef>
                <a:spcPts val="0"/>
              </a:spcBef>
              <a:spcAft>
                <a:spcPts val="0"/>
              </a:spcAft>
              <a:buNone/>
              <a:defRPr sz="1400"/>
            </a:lvl5pPr>
            <a:lvl6pPr lvl="5" rtl="0" algn="ctr">
              <a:lnSpc>
                <a:spcPct val="100000"/>
              </a:lnSpc>
              <a:spcBef>
                <a:spcPts val="0"/>
              </a:spcBef>
              <a:spcAft>
                <a:spcPts val="0"/>
              </a:spcAft>
              <a:buNone/>
              <a:defRPr sz="1400"/>
            </a:lvl6pPr>
            <a:lvl7pPr lvl="6" rtl="0" algn="ctr">
              <a:lnSpc>
                <a:spcPct val="100000"/>
              </a:lnSpc>
              <a:spcBef>
                <a:spcPts val="0"/>
              </a:spcBef>
              <a:spcAft>
                <a:spcPts val="0"/>
              </a:spcAft>
              <a:buNone/>
              <a:defRPr sz="1400"/>
            </a:lvl7pPr>
            <a:lvl8pPr lvl="7" rtl="0" algn="ctr">
              <a:lnSpc>
                <a:spcPct val="100000"/>
              </a:lnSpc>
              <a:spcBef>
                <a:spcPts val="0"/>
              </a:spcBef>
              <a:spcAft>
                <a:spcPts val="0"/>
              </a:spcAft>
              <a:buNone/>
              <a:defRPr sz="1400"/>
            </a:lvl8pPr>
            <a:lvl9pPr lvl="8" rtl="0" algn="ctr">
              <a:lnSpc>
                <a:spcPct val="100000"/>
              </a:lnSpc>
              <a:spcBef>
                <a:spcPts val="0"/>
              </a:spcBef>
              <a:spcAft>
                <a:spcPts val="0"/>
              </a:spcAft>
              <a:buNone/>
              <a:defRPr sz="1400"/>
            </a:lvl9pPr>
          </a:lstStyle>
          <a:p/>
        </p:txBody>
      </p:sp>
      <p:sp>
        <p:nvSpPr>
          <p:cNvPr id="36" name="Google Shape;36;p8"/>
          <p:cNvSpPr txBox="1"/>
          <p:nvPr>
            <p:ph idx="3" type="subTitle"/>
          </p:nvPr>
        </p:nvSpPr>
        <p:spPr>
          <a:xfrm>
            <a:off x="3465013" y="2630150"/>
            <a:ext cx="2213100" cy="10938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None/>
              <a:defRPr sz="1400"/>
            </a:lvl1pPr>
            <a:lvl2pPr lvl="1" rtl="0" algn="ctr">
              <a:lnSpc>
                <a:spcPct val="100000"/>
              </a:lnSpc>
              <a:spcBef>
                <a:spcPts val="0"/>
              </a:spcBef>
              <a:spcAft>
                <a:spcPts val="0"/>
              </a:spcAft>
              <a:buNone/>
              <a:defRPr sz="1400"/>
            </a:lvl2pPr>
            <a:lvl3pPr lvl="2" rtl="0" algn="ctr">
              <a:lnSpc>
                <a:spcPct val="100000"/>
              </a:lnSpc>
              <a:spcBef>
                <a:spcPts val="0"/>
              </a:spcBef>
              <a:spcAft>
                <a:spcPts val="0"/>
              </a:spcAft>
              <a:buNone/>
              <a:defRPr sz="1400"/>
            </a:lvl3pPr>
            <a:lvl4pPr lvl="3" rtl="0" algn="ctr">
              <a:lnSpc>
                <a:spcPct val="100000"/>
              </a:lnSpc>
              <a:spcBef>
                <a:spcPts val="0"/>
              </a:spcBef>
              <a:spcAft>
                <a:spcPts val="0"/>
              </a:spcAft>
              <a:buNone/>
              <a:defRPr sz="1400"/>
            </a:lvl4pPr>
            <a:lvl5pPr lvl="4" rtl="0" algn="ctr">
              <a:lnSpc>
                <a:spcPct val="100000"/>
              </a:lnSpc>
              <a:spcBef>
                <a:spcPts val="0"/>
              </a:spcBef>
              <a:spcAft>
                <a:spcPts val="0"/>
              </a:spcAft>
              <a:buNone/>
              <a:defRPr sz="1400"/>
            </a:lvl5pPr>
            <a:lvl6pPr lvl="5" rtl="0" algn="ctr">
              <a:lnSpc>
                <a:spcPct val="100000"/>
              </a:lnSpc>
              <a:spcBef>
                <a:spcPts val="0"/>
              </a:spcBef>
              <a:spcAft>
                <a:spcPts val="0"/>
              </a:spcAft>
              <a:buNone/>
              <a:defRPr sz="1400"/>
            </a:lvl6pPr>
            <a:lvl7pPr lvl="6" rtl="0" algn="ctr">
              <a:lnSpc>
                <a:spcPct val="100000"/>
              </a:lnSpc>
              <a:spcBef>
                <a:spcPts val="0"/>
              </a:spcBef>
              <a:spcAft>
                <a:spcPts val="0"/>
              </a:spcAft>
              <a:buNone/>
              <a:defRPr sz="1400"/>
            </a:lvl7pPr>
            <a:lvl8pPr lvl="7" rtl="0" algn="ctr">
              <a:lnSpc>
                <a:spcPct val="100000"/>
              </a:lnSpc>
              <a:spcBef>
                <a:spcPts val="0"/>
              </a:spcBef>
              <a:spcAft>
                <a:spcPts val="0"/>
              </a:spcAft>
              <a:buNone/>
              <a:defRPr sz="1400"/>
            </a:lvl8pPr>
            <a:lvl9pPr lvl="8" rtl="0" algn="ctr">
              <a:lnSpc>
                <a:spcPct val="100000"/>
              </a:lnSpc>
              <a:spcBef>
                <a:spcPts val="0"/>
              </a:spcBef>
              <a:spcAft>
                <a:spcPts val="0"/>
              </a:spcAft>
              <a:buNone/>
              <a:defRPr sz="1400"/>
            </a:lvl9pPr>
          </a:lstStyle>
          <a:p/>
        </p:txBody>
      </p:sp>
      <p:sp>
        <p:nvSpPr>
          <p:cNvPr id="37" name="Google Shape;37;p8"/>
          <p:cNvSpPr txBox="1"/>
          <p:nvPr>
            <p:ph type="title"/>
          </p:nvPr>
        </p:nvSpPr>
        <p:spPr>
          <a:xfrm>
            <a:off x="960113" y="3723950"/>
            <a:ext cx="1539300" cy="401700"/>
          </a:xfrm>
          <a:prstGeom prst="rect">
            <a:avLst/>
          </a:prstGeom>
          <a:noFill/>
          <a:ln>
            <a:noFill/>
          </a:ln>
        </p:spPr>
        <p:txBody>
          <a:bodyPr anchorCtr="0" anchor="t" bIns="0" lIns="0" spcFirstLastPara="1" rIns="0" wrap="square" tIns="0">
            <a:noAutofit/>
          </a:bodyPr>
          <a:lstStyle>
            <a:lvl1pPr lvl="0" rtl="0" algn="ctr">
              <a:spcBef>
                <a:spcPts val="0"/>
              </a:spcBef>
              <a:spcAft>
                <a:spcPts val="0"/>
              </a:spcAft>
              <a:buSzPts val="1400"/>
              <a:buNone/>
              <a:defRPr i="0"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8" name="Google Shape;38;p8"/>
          <p:cNvSpPr txBox="1"/>
          <p:nvPr>
            <p:ph idx="4" type="title"/>
          </p:nvPr>
        </p:nvSpPr>
        <p:spPr>
          <a:xfrm>
            <a:off x="6628688" y="3723950"/>
            <a:ext cx="1539300" cy="401700"/>
          </a:xfrm>
          <a:prstGeom prst="rect">
            <a:avLst/>
          </a:prstGeom>
          <a:noFill/>
          <a:ln>
            <a:noFill/>
          </a:ln>
        </p:spPr>
        <p:txBody>
          <a:bodyPr anchorCtr="0" anchor="t" bIns="0" lIns="0" spcFirstLastPara="1" rIns="0" wrap="square" tIns="0">
            <a:noAutofit/>
          </a:bodyPr>
          <a:lstStyle>
            <a:lvl1pPr lvl="0" rtl="0" algn="ctr">
              <a:spcBef>
                <a:spcPts val="0"/>
              </a:spcBef>
              <a:spcAft>
                <a:spcPts val="0"/>
              </a:spcAft>
              <a:buSzPts val="1400"/>
              <a:buNone/>
              <a:defRPr i="0"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9" name="Google Shape;39;p8"/>
          <p:cNvSpPr txBox="1"/>
          <p:nvPr>
            <p:ph idx="5" type="title"/>
          </p:nvPr>
        </p:nvSpPr>
        <p:spPr>
          <a:xfrm>
            <a:off x="3805336" y="3723950"/>
            <a:ext cx="1539300" cy="401700"/>
          </a:xfrm>
          <a:prstGeom prst="rect">
            <a:avLst/>
          </a:prstGeom>
          <a:noFill/>
          <a:ln>
            <a:noFill/>
          </a:ln>
        </p:spPr>
        <p:txBody>
          <a:bodyPr anchorCtr="0" anchor="t" bIns="0" lIns="0" spcFirstLastPara="1" rIns="0" wrap="square" tIns="0">
            <a:noAutofit/>
          </a:bodyPr>
          <a:lstStyle>
            <a:lvl1pPr lvl="0" rtl="0" algn="ctr">
              <a:spcBef>
                <a:spcPts val="0"/>
              </a:spcBef>
              <a:spcAft>
                <a:spcPts val="0"/>
              </a:spcAft>
              <a:buSzPts val="1400"/>
              <a:buNone/>
              <a:defRPr i="0"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40" name="Google Shape;40;p8"/>
          <p:cNvSpPr txBox="1"/>
          <p:nvPr>
            <p:ph idx="6" type="title"/>
          </p:nvPr>
        </p:nvSpPr>
        <p:spPr>
          <a:xfrm>
            <a:off x="720100" y="5098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1" name="Shape 41"/>
        <p:cNvGrpSpPr/>
        <p:nvPr/>
      </p:nvGrpSpPr>
      <p:grpSpPr>
        <a:xfrm>
          <a:off x="0" y="0"/>
          <a:ext cx="0" cy="0"/>
          <a:chOff x="0" y="0"/>
          <a:chExt cx="0" cy="0"/>
        </a:xfrm>
      </p:grpSpPr>
      <p:sp>
        <p:nvSpPr>
          <p:cNvPr id="42" name="Google Shape;42;p9"/>
          <p:cNvSpPr txBox="1"/>
          <p:nvPr>
            <p:ph type="title"/>
          </p:nvPr>
        </p:nvSpPr>
        <p:spPr>
          <a:xfrm>
            <a:off x="522825" y="971850"/>
            <a:ext cx="3787800" cy="31998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4200"/>
              <a:buNone/>
              <a:defRPr sz="60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3" name="Google Shape;43;p9"/>
          <p:cNvSpPr txBox="1"/>
          <p:nvPr>
            <p:ph idx="1" type="subTitle"/>
          </p:nvPr>
        </p:nvSpPr>
        <p:spPr>
          <a:xfrm>
            <a:off x="4799950" y="1954200"/>
            <a:ext cx="1940100" cy="1235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100"/>
              <a:buNone/>
              <a:defRPr sz="14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4" name="Google Shape;44;p9"/>
          <p:cNvSpPr txBox="1"/>
          <p:nvPr>
            <p:ph hasCustomPrompt="1" idx="2" type="title"/>
          </p:nvPr>
        </p:nvSpPr>
        <p:spPr>
          <a:xfrm>
            <a:off x="4849170" y="1001125"/>
            <a:ext cx="2026800" cy="1814700"/>
          </a:xfrm>
          <a:prstGeom prst="rect">
            <a:avLst/>
          </a:prstGeom>
        </p:spPr>
        <p:txBody>
          <a:bodyPr anchorCtr="0" anchor="t" bIns="91425" lIns="91425" spcFirstLastPara="1" rIns="91425" wrap="square" tIns="91425">
            <a:noAutofit/>
          </a:bodyPr>
          <a:lstStyle>
            <a:lvl1pPr lvl="0" rtl="0">
              <a:spcBef>
                <a:spcPts val="0"/>
              </a:spcBef>
              <a:spcAft>
                <a:spcPts val="0"/>
              </a:spcAft>
              <a:buSzPts val="12000"/>
              <a:buNone/>
              <a:defRPr sz="14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2">
    <p:spTree>
      <p:nvGrpSpPr>
        <p:cNvPr id="45" name="Shape 45"/>
        <p:cNvGrpSpPr/>
        <p:nvPr/>
      </p:nvGrpSpPr>
      <p:grpSpPr>
        <a:xfrm>
          <a:off x="0" y="0"/>
          <a:ext cx="0" cy="0"/>
          <a:chOff x="0" y="0"/>
          <a:chExt cx="0" cy="0"/>
        </a:xfrm>
      </p:grpSpPr>
      <p:sp>
        <p:nvSpPr>
          <p:cNvPr id="46" name="Google Shape;46;p10"/>
          <p:cNvSpPr txBox="1"/>
          <p:nvPr>
            <p:ph idx="1" type="subTitle"/>
          </p:nvPr>
        </p:nvSpPr>
        <p:spPr>
          <a:xfrm>
            <a:off x="1725925" y="1894325"/>
            <a:ext cx="2208600" cy="701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100"/>
              <a:buFont typeface="Josefin Slab"/>
              <a:buNone/>
              <a:defRPr sz="1400"/>
            </a:lvl1pPr>
            <a:lvl2pPr lvl="1"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2pPr>
            <a:lvl3pPr lvl="2"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3pPr>
            <a:lvl4pPr lvl="3"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4pPr>
            <a:lvl5pPr lvl="4"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5pPr>
            <a:lvl6pPr lvl="5"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6pPr>
            <a:lvl7pPr lvl="6"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7pPr>
            <a:lvl8pPr lvl="7"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8pPr>
            <a:lvl9pPr lvl="8"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9pPr>
          </a:lstStyle>
          <a:p/>
        </p:txBody>
      </p:sp>
      <p:sp>
        <p:nvSpPr>
          <p:cNvPr id="47" name="Google Shape;47;p10"/>
          <p:cNvSpPr txBox="1"/>
          <p:nvPr>
            <p:ph idx="2" type="subTitle"/>
          </p:nvPr>
        </p:nvSpPr>
        <p:spPr>
          <a:xfrm>
            <a:off x="5803499" y="1894325"/>
            <a:ext cx="2208600" cy="701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100"/>
              <a:buFont typeface="Josefin Slab"/>
              <a:buNone/>
              <a:defRPr sz="1400"/>
            </a:lvl1pPr>
            <a:lvl2pPr lvl="1"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2pPr>
            <a:lvl3pPr lvl="2"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3pPr>
            <a:lvl4pPr lvl="3"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4pPr>
            <a:lvl5pPr lvl="4"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5pPr>
            <a:lvl6pPr lvl="5"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6pPr>
            <a:lvl7pPr lvl="6"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7pPr>
            <a:lvl8pPr lvl="7"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8pPr>
            <a:lvl9pPr lvl="8"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9pPr>
          </a:lstStyle>
          <a:p/>
        </p:txBody>
      </p:sp>
      <p:sp>
        <p:nvSpPr>
          <p:cNvPr id="48" name="Google Shape;48;p10"/>
          <p:cNvSpPr txBox="1"/>
          <p:nvPr>
            <p:ph idx="3" type="subTitle"/>
          </p:nvPr>
        </p:nvSpPr>
        <p:spPr>
          <a:xfrm>
            <a:off x="1725925" y="3491450"/>
            <a:ext cx="2208600" cy="701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100"/>
              <a:buFont typeface="Josefin Slab"/>
              <a:buNone/>
              <a:defRPr sz="1400"/>
            </a:lvl1pPr>
            <a:lvl2pPr lvl="1"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2pPr>
            <a:lvl3pPr lvl="2"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3pPr>
            <a:lvl4pPr lvl="3"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4pPr>
            <a:lvl5pPr lvl="4"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5pPr>
            <a:lvl6pPr lvl="5"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6pPr>
            <a:lvl7pPr lvl="6"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7pPr>
            <a:lvl8pPr lvl="7"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8pPr>
            <a:lvl9pPr lvl="8"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9pPr>
          </a:lstStyle>
          <a:p/>
        </p:txBody>
      </p:sp>
      <p:sp>
        <p:nvSpPr>
          <p:cNvPr id="49" name="Google Shape;49;p10"/>
          <p:cNvSpPr txBox="1"/>
          <p:nvPr>
            <p:ph idx="4" type="subTitle"/>
          </p:nvPr>
        </p:nvSpPr>
        <p:spPr>
          <a:xfrm>
            <a:off x="5803499" y="3491450"/>
            <a:ext cx="2208600" cy="701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100"/>
              <a:buFont typeface="Josefin Slab"/>
              <a:buNone/>
              <a:defRPr sz="1400"/>
            </a:lvl1pPr>
            <a:lvl2pPr lvl="1"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2pPr>
            <a:lvl3pPr lvl="2"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3pPr>
            <a:lvl4pPr lvl="3"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4pPr>
            <a:lvl5pPr lvl="4"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5pPr>
            <a:lvl6pPr lvl="5"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6pPr>
            <a:lvl7pPr lvl="6"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7pPr>
            <a:lvl8pPr lvl="7"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8pPr>
            <a:lvl9pPr lvl="8" rtl="0" algn="ctr">
              <a:lnSpc>
                <a:spcPct val="100000"/>
              </a:lnSpc>
              <a:spcBef>
                <a:spcPts val="0"/>
              </a:spcBef>
              <a:spcAft>
                <a:spcPts val="0"/>
              </a:spcAft>
              <a:buSzPts val="1100"/>
              <a:buFont typeface="Josefin Slab"/>
              <a:buNone/>
              <a:defRPr sz="1100">
                <a:latin typeface="Josefin Slab"/>
                <a:ea typeface="Josefin Slab"/>
                <a:cs typeface="Josefin Slab"/>
                <a:sym typeface="Josefin Slab"/>
              </a:defRPr>
            </a:lvl9pPr>
          </a:lstStyle>
          <a:p/>
        </p:txBody>
      </p:sp>
      <p:sp>
        <p:nvSpPr>
          <p:cNvPr id="50" name="Google Shape;50;p10"/>
          <p:cNvSpPr txBox="1"/>
          <p:nvPr>
            <p:ph type="title"/>
          </p:nvPr>
        </p:nvSpPr>
        <p:spPr>
          <a:xfrm>
            <a:off x="720100" y="5098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21" Type="http://schemas.openxmlformats.org/officeDocument/2006/relationships/theme" Target="../theme/theme2.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2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068100" y="933450"/>
            <a:ext cx="7047300" cy="4824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p:txBody>
      </p:sp>
      <p:sp>
        <p:nvSpPr>
          <p:cNvPr id="7" name="Google Shape;7;p1"/>
          <p:cNvSpPr txBox="1"/>
          <p:nvPr>
            <p:ph idx="1" type="body"/>
          </p:nvPr>
        </p:nvSpPr>
        <p:spPr>
          <a:xfrm>
            <a:off x="1068100" y="1695450"/>
            <a:ext cx="7047300" cy="2502000"/>
          </a:xfrm>
          <a:prstGeom prst="rect">
            <a:avLst/>
          </a:prstGeom>
          <a:noFill/>
          <a:ln>
            <a:noFill/>
          </a:ln>
        </p:spPr>
        <p:txBody>
          <a:bodyPr anchorCtr="0" anchor="t" bIns="91425" lIns="91425" spcFirstLastPara="1" rIns="91425" wrap="square" tIns="91425">
            <a:noAutofit/>
          </a:bodyPr>
          <a:lstStyle>
            <a:lvl1pPr indent="-298450" lvl="0" marL="4572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indent="-298450" lvl="1" marL="9144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indent="-298450" lvl="2" marL="13716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indent="-298450" lvl="3" marL="18288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indent="-298450" lvl="4" marL="22860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indent="-298450" lvl="5" marL="27432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indent="-298450" lvl="6" marL="32004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indent="-298450" lvl="7" marL="36576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indent="-298450" lvl="8" marL="41148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hyperlink" Target="http://drive.google.com/file/d/1lOHOfzZTmR2LuhNTmmUu5c9W0AVYNAwv/view"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hyperlink" Target="http://drive.google.com/file/d/1W-69GCHrEJfle45ZJpV88ZLcNdBZXDbk/view" TargetMode="External"/><Relationship Id="rId6" Type="http://schemas.openxmlformats.org/officeDocument/2006/relationships/image" Target="../media/image1.png"/><Relationship Id="rId7"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13.png"/><Relationship Id="rId5" Type="http://schemas.openxmlformats.org/officeDocument/2006/relationships/image" Target="../media/image7.png"/><Relationship Id="rId6" Type="http://schemas.openxmlformats.org/officeDocument/2006/relationships/hyperlink" Target="http://drive.google.com/file/d/1cDe91SzVkgXTXQbOV63zcffZcSxF9bHf/view" TargetMode="External"/><Relationship Id="rId7"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hyperlink" Target="http://drive.google.com/file/d/1fFyP-mEPPox_GK4-EbofYdvBnT8URV7X/view" TargetMode="External"/><Relationship Id="rId6" Type="http://schemas.openxmlformats.org/officeDocument/2006/relationships/image" Target="../media/image1.png"/><Relationship Id="rId7"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12.png"/><Relationship Id="rId5" Type="http://schemas.openxmlformats.org/officeDocument/2006/relationships/hyperlink" Target="http://drive.google.com/file/d/1Xnb_OXnQ_oqUQoY3VlnuxIb1GbxtyEKi/view" TargetMode="External"/><Relationship Id="rId6" Type="http://schemas.openxmlformats.org/officeDocument/2006/relationships/image" Target="../media/image1.png"/><Relationship Id="rId7"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xml"/><Relationship Id="rId3" Type="http://schemas.openxmlformats.org/officeDocument/2006/relationships/image" Target="../media/image11.png"/><Relationship Id="rId4" Type="http://schemas.openxmlformats.org/officeDocument/2006/relationships/hyperlink" Target="http://drive.google.com/file/d/1zuZNy2LZNc_i-xeD7ce-OlfLihZqb28C/view" TargetMode="External"/><Relationship Id="rId5" Type="http://schemas.openxmlformats.org/officeDocument/2006/relationships/image" Target="../media/image1.png"/><Relationship Id="rId6"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hyperlink" Target="http://drive.google.com/file/d/188drASAhBMBNWIyVZ6zUvsvvDnVNT13X/view" TargetMode="External"/><Relationship Id="rId5" Type="http://schemas.openxmlformats.org/officeDocument/2006/relationships/image" Target="../media/image1.png"/><Relationship Id="rId6"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hyperlink" Target="http://drive.google.com/file/d/170fIn21YgBsxvzqzo1K9947qdzVTuf8o/view" TargetMode="External"/><Relationship Id="rId6" Type="http://schemas.openxmlformats.org/officeDocument/2006/relationships/image" Target="../media/image1.png"/><Relationship Id="rId7"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10.png"/><Relationship Id="rId6" Type="http://schemas.openxmlformats.org/officeDocument/2006/relationships/image" Target="../media/image26.jpg"/><Relationship Id="rId7" Type="http://schemas.openxmlformats.org/officeDocument/2006/relationships/hyperlink" Target="http://drive.google.com/file/d/1PTRqmUuqQ-71wfji7NdBzWU_IvA8kRLV/view" TargetMode="External"/><Relationship Id="rId8"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16.png"/><Relationship Id="rId5" Type="http://schemas.openxmlformats.org/officeDocument/2006/relationships/image" Target="../media/image9.png"/><Relationship Id="rId6" Type="http://schemas.openxmlformats.org/officeDocument/2006/relationships/image" Target="../media/image26.jpg"/><Relationship Id="rId7" Type="http://schemas.openxmlformats.org/officeDocument/2006/relationships/hyperlink" Target="http://drive.google.com/file/d/1PRWB2sPl3LtnuhuR8J_oLryWG9VCuxkL/view" TargetMode="External"/><Relationship Id="rId8"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26.jpg"/><Relationship Id="rId5" Type="http://schemas.openxmlformats.org/officeDocument/2006/relationships/hyperlink" Target="http://drive.google.com/file/d/1PShLO3xFejVCbQjUirK-XPocxPt3zQsS/view" TargetMode="External"/><Relationship Id="rId6"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hyperlink" Target="http://drive.google.com/file/d/1YS2NcyV1zRFDIhpRtADdsCCTEJndmLvb/view" TargetMode="External"/><Relationship Id="rId6"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image" Target="../media/image26.jpg"/><Relationship Id="rId5" Type="http://schemas.openxmlformats.org/officeDocument/2006/relationships/image" Target="../media/image53.png"/><Relationship Id="rId6" Type="http://schemas.openxmlformats.org/officeDocument/2006/relationships/hyperlink" Target="http://drive.google.com/file/d/1P2WBwZfBpQBchEAdMBm08qGqWJ4JtZcB/view" TargetMode="External"/><Relationship Id="rId7"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image" Target="../media/image15.png"/><Relationship Id="rId5" Type="http://schemas.openxmlformats.org/officeDocument/2006/relationships/image" Target="../media/image26.jpg"/><Relationship Id="rId6" Type="http://schemas.openxmlformats.org/officeDocument/2006/relationships/hyperlink" Target="http://drive.google.com/file/d/1PZScOU-bgrtHg3TQpKXRAQPMbLRYLOzF/view" TargetMode="External"/><Relationship Id="rId7"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image" Target="../media/image20.png"/><Relationship Id="rId5" Type="http://schemas.openxmlformats.org/officeDocument/2006/relationships/image" Target="../media/image18.png"/><Relationship Id="rId6" Type="http://schemas.openxmlformats.org/officeDocument/2006/relationships/image" Target="../media/image26.jpg"/><Relationship Id="rId7" Type="http://schemas.openxmlformats.org/officeDocument/2006/relationships/hyperlink" Target="http://drive.google.com/file/d/1PL_x4qj-205gx1iGfh9bVZOIUFCmNyAC/view" TargetMode="External"/><Relationship Id="rId8"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image" Target="../media/image19.png"/><Relationship Id="rId5" Type="http://schemas.openxmlformats.org/officeDocument/2006/relationships/image" Target="../media/image26.jpg"/><Relationship Id="rId6" Type="http://schemas.openxmlformats.org/officeDocument/2006/relationships/hyperlink" Target="http://drive.google.com/file/d/1PHoprX8S60RzvIjsKqRHnHBeEm_Q_qyZ/view" TargetMode="External"/><Relationship Id="rId7"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4.xml"/><Relationship Id="rId3" Type="http://schemas.openxmlformats.org/officeDocument/2006/relationships/image" Target="../media/image2.png"/><Relationship Id="rId4" Type="http://schemas.openxmlformats.org/officeDocument/2006/relationships/image" Target="../media/image24.png"/><Relationship Id="rId5" Type="http://schemas.openxmlformats.org/officeDocument/2006/relationships/image" Target="../media/image26.jpg"/><Relationship Id="rId6" Type="http://schemas.openxmlformats.org/officeDocument/2006/relationships/hyperlink" Target="http://drive.google.com/file/d/1PDStNnZaxlerx6pi5NjeUYguuiaoKiNY/view" TargetMode="External"/><Relationship Id="rId7"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5.xml"/><Relationship Id="rId3" Type="http://schemas.openxmlformats.org/officeDocument/2006/relationships/image" Target="../media/image2.png"/><Relationship Id="rId4" Type="http://schemas.openxmlformats.org/officeDocument/2006/relationships/image" Target="../media/image23.png"/><Relationship Id="rId9" Type="http://schemas.openxmlformats.org/officeDocument/2006/relationships/image" Target="../media/image1.png"/><Relationship Id="rId5" Type="http://schemas.openxmlformats.org/officeDocument/2006/relationships/hyperlink" Target="http://drive.google.com/file/d/1ECc8bZZH6dvp3R7PC9-H6jTB09GGt5N6/view" TargetMode="External"/><Relationship Id="rId6" Type="http://schemas.openxmlformats.org/officeDocument/2006/relationships/image" Target="../media/image17.jpg"/><Relationship Id="rId7" Type="http://schemas.openxmlformats.org/officeDocument/2006/relationships/image" Target="../media/image26.jpg"/><Relationship Id="rId8" Type="http://schemas.openxmlformats.org/officeDocument/2006/relationships/hyperlink" Target="http://drive.google.com/file/d/1P8MNAn_lRNqJUxxzjI2KnldihK9BQHLI/view"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6.xml"/><Relationship Id="rId3" Type="http://schemas.openxmlformats.org/officeDocument/2006/relationships/image" Target="../media/image2.png"/><Relationship Id="rId4" Type="http://schemas.openxmlformats.org/officeDocument/2006/relationships/image" Target="../media/image26.jpg"/><Relationship Id="rId5" Type="http://schemas.openxmlformats.org/officeDocument/2006/relationships/hyperlink" Target="http://drive.google.com/file/d/1P5mshdawdupnKVCKKrqEKMk--OmxF2Mj/view" TargetMode="External"/><Relationship Id="rId6"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7.xml"/><Relationship Id="rId3" Type="http://schemas.openxmlformats.org/officeDocument/2006/relationships/image" Target="../media/image2.png"/><Relationship Id="rId4" Type="http://schemas.openxmlformats.org/officeDocument/2006/relationships/image" Target="../media/image22.jpg"/><Relationship Id="rId5" Type="http://schemas.openxmlformats.org/officeDocument/2006/relationships/image" Target="../media/image28.jpg"/><Relationship Id="rId6" Type="http://schemas.openxmlformats.org/officeDocument/2006/relationships/hyperlink" Target="http://drive.google.com/file/d/1W2xlqnKOQxdxp8AUqR4xRwpzYihk8LPx/view" TargetMode="External"/><Relationship Id="rId7" Type="http://schemas.openxmlformats.org/officeDocument/2006/relationships/image" Target="../media/image1.png"/><Relationship Id="rId8"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8.xml"/><Relationship Id="rId3" Type="http://schemas.openxmlformats.org/officeDocument/2006/relationships/image" Target="../media/image2.png"/><Relationship Id="rId4" Type="http://schemas.openxmlformats.org/officeDocument/2006/relationships/image" Target="../media/image25.jpg"/><Relationship Id="rId5" Type="http://schemas.openxmlformats.org/officeDocument/2006/relationships/image" Target="../media/image27.jpg"/><Relationship Id="rId6" Type="http://schemas.openxmlformats.org/officeDocument/2006/relationships/hyperlink" Target="http://drive.google.com/file/d/1W5npDl0lp-a9GAC_8GOz_3tHhdxYoBTT/view" TargetMode="External"/><Relationship Id="rId7" Type="http://schemas.openxmlformats.org/officeDocument/2006/relationships/image" Target="../media/image1.png"/><Relationship Id="rId8"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9.xml"/><Relationship Id="rId3" Type="http://schemas.openxmlformats.org/officeDocument/2006/relationships/image" Target="../media/image2.png"/><Relationship Id="rId4" Type="http://schemas.openxmlformats.org/officeDocument/2006/relationships/image" Target="../media/image29.jpg"/><Relationship Id="rId5" Type="http://schemas.openxmlformats.org/officeDocument/2006/relationships/image" Target="../media/image32.jpg"/><Relationship Id="rId6" Type="http://schemas.openxmlformats.org/officeDocument/2006/relationships/hyperlink" Target="http://drive.google.com/file/d/1W6jDreNj_W12DtX3tAIaqXGJ99e4RP0-/view" TargetMode="External"/><Relationship Id="rId7" Type="http://schemas.openxmlformats.org/officeDocument/2006/relationships/image" Target="../media/image1.png"/><Relationship Id="rId8"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hyperlink" Target="http://drive.google.com/file/d/1URjRdw2IR77RaPEF5n-ecpDz8sckL1-c/view" TargetMode="External"/><Relationship Id="rId5" Type="http://schemas.openxmlformats.org/officeDocument/2006/relationships/image" Target="../media/image1.png"/><Relationship Id="rId6"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0.xml"/><Relationship Id="rId3" Type="http://schemas.openxmlformats.org/officeDocument/2006/relationships/image" Target="../media/image2.png"/><Relationship Id="rId4" Type="http://schemas.openxmlformats.org/officeDocument/2006/relationships/image" Target="../media/image31.png"/><Relationship Id="rId5" Type="http://schemas.openxmlformats.org/officeDocument/2006/relationships/image" Target="../media/image41.png"/><Relationship Id="rId6" Type="http://schemas.openxmlformats.org/officeDocument/2006/relationships/hyperlink" Target="http://drive.google.com/file/d/1MHATrsex2MGHeEsHQ-wMPrt-FHtPdGnC/view" TargetMode="External"/><Relationship Id="rId7" Type="http://schemas.openxmlformats.org/officeDocument/2006/relationships/image" Target="../media/image1.png"/><Relationship Id="rId8" Type="http://schemas.openxmlformats.org/officeDocument/2006/relationships/image" Target="../media/image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1.xml"/><Relationship Id="rId3" Type="http://schemas.openxmlformats.org/officeDocument/2006/relationships/image" Target="../media/image2.png"/><Relationship Id="rId4" Type="http://schemas.openxmlformats.org/officeDocument/2006/relationships/image" Target="../media/image30.png"/><Relationship Id="rId5" Type="http://schemas.openxmlformats.org/officeDocument/2006/relationships/hyperlink" Target="http://drive.google.com/file/d/1blx6BmzxvdJvJUGOm8IcjVG_iFUb2k_t/view" TargetMode="External"/><Relationship Id="rId6" Type="http://schemas.openxmlformats.org/officeDocument/2006/relationships/image" Target="../media/image1.png"/><Relationship Id="rId7" Type="http://schemas.openxmlformats.org/officeDocument/2006/relationships/image" Target="../media/image5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2.xml"/><Relationship Id="rId3" Type="http://schemas.openxmlformats.org/officeDocument/2006/relationships/image" Target="../media/image2.png"/><Relationship Id="rId4" Type="http://schemas.openxmlformats.org/officeDocument/2006/relationships/image" Target="../media/image36.png"/><Relationship Id="rId5" Type="http://schemas.openxmlformats.org/officeDocument/2006/relationships/image" Target="../media/image52.jpg"/><Relationship Id="rId6" Type="http://schemas.openxmlformats.org/officeDocument/2006/relationships/hyperlink" Target="http://drive.google.com/file/d/1GBX1iliwtfxfmkFsqVghHFKi0aA-6_gY/view" TargetMode="External"/><Relationship Id="rId7"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3.xml"/><Relationship Id="rId3" Type="http://schemas.openxmlformats.org/officeDocument/2006/relationships/image" Target="../media/image2.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52.jpg"/><Relationship Id="rId7" Type="http://schemas.openxmlformats.org/officeDocument/2006/relationships/hyperlink" Target="http://drive.google.com/file/d/1lTnQH64ljq0QurtPOD5qQbia_YDPkvhv/view" TargetMode="External"/><Relationship Id="rId8"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4.xml"/><Relationship Id="rId3" Type="http://schemas.openxmlformats.org/officeDocument/2006/relationships/image" Target="../media/image2.png"/><Relationship Id="rId4" Type="http://schemas.openxmlformats.org/officeDocument/2006/relationships/image" Target="../media/image39.png"/><Relationship Id="rId5" Type="http://schemas.openxmlformats.org/officeDocument/2006/relationships/image" Target="../media/image52.jpg"/><Relationship Id="rId6" Type="http://schemas.openxmlformats.org/officeDocument/2006/relationships/hyperlink" Target="http://drive.google.com/file/d/1gIytfikKw8cHnHXRmYHHxkXiazgRlLo0/view" TargetMode="External"/><Relationship Id="rId7"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5.xml"/><Relationship Id="rId3" Type="http://schemas.openxmlformats.org/officeDocument/2006/relationships/image" Target="../media/image2.png"/><Relationship Id="rId4" Type="http://schemas.openxmlformats.org/officeDocument/2006/relationships/image" Target="../media/image37.png"/><Relationship Id="rId5" Type="http://schemas.openxmlformats.org/officeDocument/2006/relationships/image" Target="../media/image52.jpg"/><Relationship Id="rId6" Type="http://schemas.openxmlformats.org/officeDocument/2006/relationships/hyperlink" Target="http://drive.google.com/file/d/1Or_9s0xlVc75HDWW5ppawP-LwLUXlZk6/view" TargetMode="External"/><Relationship Id="rId7"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6.xml"/><Relationship Id="rId3" Type="http://schemas.openxmlformats.org/officeDocument/2006/relationships/image" Target="../media/image2.png"/><Relationship Id="rId4" Type="http://schemas.openxmlformats.org/officeDocument/2006/relationships/image" Target="../media/image40.png"/><Relationship Id="rId5" Type="http://schemas.openxmlformats.org/officeDocument/2006/relationships/image" Target="../media/image33.png"/><Relationship Id="rId6" Type="http://schemas.openxmlformats.org/officeDocument/2006/relationships/image" Target="../media/image52.jpg"/><Relationship Id="rId7" Type="http://schemas.openxmlformats.org/officeDocument/2006/relationships/hyperlink" Target="http://drive.google.com/file/d/1fnL1QLMtYt1XKc1OHNGFvREJ_5tbBJu2/view" TargetMode="External"/><Relationship Id="rId8"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7.xml"/><Relationship Id="rId3" Type="http://schemas.openxmlformats.org/officeDocument/2006/relationships/image" Target="../media/image2.png"/><Relationship Id="rId4" Type="http://schemas.openxmlformats.org/officeDocument/2006/relationships/image" Target="../media/image38.png"/><Relationship Id="rId5" Type="http://schemas.openxmlformats.org/officeDocument/2006/relationships/image" Target="../media/image52.jpg"/><Relationship Id="rId6" Type="http://schemas.openxmlformats.org/officeDocument/2006/relationships/hyperlink" Target="http://drive.google.com/file/d/14yyVoo55wrtinStIBtsigmNWUwjc53rm/view" TargetMode="External"/><Relationship Id="rId7"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8.xml"/><Relationship Id="rId3" Type="http://schemas.openxmlformats.org/officeDocument/2006/relationships/image" Target="../media/image2.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52.jpg"/><Relationship Id="rId7" Type="http://schemas.openxmlformats.org/officeDocument/2006/relationships/hyperlink" Target="http://drive.google.com/file/d/1nl-s7LXB9iZK4fCrCqNB_P51AoWsYY5j/view" TargetMode="External"/><Relationship Id="rId8"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9.xml"/><Relationship Id="rId3" Type="http://schemas.openxmlformats.org/officeDocument/2006/relationships/image" Target="../media/image2.png"/><Relationship Id="rId4" Type="http://schemas.openxmlformats.org/officeDocument/2006/relationships/image" Target="../media/image44.png"/><Relationship Id="rId5" Type="http://schemas.openxmlformats.org/officeDocument/2006/relationships/image" Target="../media/image52.jpg"/><Relationship Id="rId6" Type="http://schemas.openxmlformats.org/officeDocument/2006/relationships/hyperlink" Target="http://drive.google.com/file/d/1w09ZL2ZdoYV_wc-_RJNLxryFHV-YZT_7/view" TargetMode="External"/><Relationship Id="rId7"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hyperlink" Target="http://drive.google.com/file/d/1UdnRnGMkTs8sZvqQd-5b9rwrzlZiS8JO/view" TargetMode="External"/><Relationship Id="rId5" Type="http://schemas.openxmlformats.org/officeDocument/2006/relationships/image" Target="../media/image1.png"/><Relationship Id="rId6"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0.xml"/><Relationship Id="rId3" Type="http://schemas.openxmlformats.org/officeDocument/2006/relationships/image" Target="../media/image2.png"/><Relationship Id="rId4" Type="http://schemas.openxmlformats.org/officeDocument/2006/relationships/hyperlink" Target="http://drive.google.com/file/d/1WMW2e38_ld9D3QeqTgws53BppOuX0JFz/view" TargetMode="External"/><Relationship Id="rId5" Type="http://schemas.openxmlformats.org/officeDocument/2006/relationships/image" Target="../media/image1.png"/><Relationship Id="rId6" Type="http://schemas.openxmlformats.org/officeDocument/2006/relationships/image" Target="../media/image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1.xml"/><Relationship Id="rId3" Type="http://schemas.openxmlformats.org/officeDocument/2006/relationships/image" Target="../media/image2.png"/><Relationship Id="rId4" Type="http://schemas.openxmlformats.org/officeDocument/2006/relationships/image" Target="../media/image47.png"/><Relationship Id="rId5" Type="http://schemas.openxmlformats.org/officeDocument/2006/relationships/hyperlink" Target="http://drive.google.com/file/d/1WPzGYndXAfmGkxpNWDBYJU8C8BjB-e82/view" TargetMode="External"/><Relationship Id="rId6" Type="http://schemas.openxmlformats.org/officeDocument/2006/relationships/image" Target="../media/image1.png"/><Relationship Id="rId7" Type="http://schemas.openxmlformats.org/officeDocument/2006/relationships/image" Target="../media/image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2.xml"/><Relationship Id="rId3" Type="http://schemas.openxmlformats.org/officeDocument/2006/relationships/image" Target="../media/image2.png"/><Relationship Id="rId4" Type="http://schemas.openxmlformats.org/officeDocument/2006/relationships/image" Target="../media/image49.png"/><Relationship Id="rId5" Type="http://schemas.openxmlformats.org/officeDocument/2006/relationships/image" Target="../media/image45.png"/><Relationship Id="rId6" Type="http://schemas.openxmlformats.org/officeDocument/2006/relationships/hyperlink" Target="http://drive.google.com/file/d/1WimEZbMWXNFtNSAwK1S39AtwRRWKwAhu/view" TargetMode="External"/><Relationship Id="rId7" Type="http://schemas.openxmlformats.org/officeDocument/2006/relationships/image" Target="../media/image1.png"/><Relationship Id="rId8" Type="http://schemas.openxmlformats.org/officeDocument/2006/relationships/image" Target="../media/image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3.xml"/><Relationship Id="rId3" Type="http://schemas.openxmlformats.org/officeDocument/2006/relationships/image" Target="../media/image2.png"/><Relationship Id="rId4" Type="http://schemas.openxmlformats.org/officeDocument/2006/relationships/image" Target="../media/image48.png"/><Relationship Id="rId5" Type="http://schemas.openxmlformats.org/officeDocument/2006/relationships/hyperlink" Target="http://drive.google.com/file/d/1W7bp-gcFYNANLa118GGf9nvrdjXvI7qn/view" TargetMode="External"/><Relationship Id="rId6" Type="http://schemas.openxmlformats.org/officeDocument/2006/relationships/image" Target="../media/image1.png"/><Relationship Id="rId7" Type="http://schemas.openxmlformats.org/officeDocument/2006/relationships/image" Target="../media/image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4.xml"/><Relationship Id="rId3" Type="http://schemas.openxmlformats.org/officeDocument/2006/relationships/image" Target="../media/image2.png"/><Relationship Id="rId4" Type="http://schemas.openxmlformats.org/officeDocument/2006/relationships/image" Target="../media/image50.jpg"/><Relationship Id="rId5" Type="http://schemas.openxmlformats.org/officeDocument/2006/relationships/hyperlink" Target="http://drive.google.com/file/d/1WBDhD8iDUy4Grj1nvXMoTb6pHbvCP-4g/view" TargetMode="External"/><Relationship Id="rId6" Type="http://schemas.openxmlformats.org/officeDocument/2006/relationships/image" Target="../media/image1.png"/><Relationship Id="rId7" Type="http://schemas.openxmlformats.org/officeDocument/2006/relationships/image" Target="../media/image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5.xml"/><Relationship Id="rId3" Type="http://schemas.openxmlformats.org/officeDocument/2006/relationships/image" Target="../media/image2.png"/><Relationship Id="rId4" Type="http://schemas.openxmlformats.org/officeDocument/2006/relationships/image" Target="../media/image51.png"/><Relationship Id="rId5" Type="http://schemas.openxmlformats.org/officeDocument/2006/relationships/hyperlink" Target="http://drive.google.com/file/d/1WF8pgG2XZKMgN7kwcC5w2nnDlD5H-gf3/view" TargetMode="External"/><Relationship Id="rId6" Type="http://schemas.openxmlformats.org/officeDocument/2006/relationships/image" Target="../media/image1.png"/><Relationship Id="rId7" Type="http://schemas.openxmlformats.org/officeDocument/2006/relationships/image" Target="../media/image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6.xml"/><Relationship Id="rId3" Type="http://schemas.openxmlformats.org/officeDocument/2006/relationships/image" Target="../media/image2.png"/><Relationship Id="rId4" Type="http://schemas.openxmlformats.org/officeDocument/2006/relationships/image" Target="../media/image46.png"/><Relationship Id="rId5" Type="http://schemas.openxmlformats.org/officeDocument/2006/relationships/hyperlink" Target="http://drive.google.com/file/d/1PhRYQIq83J3W_4FxaHQ75j9JWn5xmotk/view" TargetMode="External"/><Relationship Id="rId6" Type="http://schemas.openxmlformats.org/officeDocument/2006/relationships/image" Target="../media/image1.png"/><Relationship Id="rId7" Type="http://schemas.openxmlformats.org/officeDocument/2006/relationships/image" Target="../media/image2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7.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hyperlink" Target="http://drive.google.com/file/d/1EVxikckv1NCkWV_mO23aiQNv88ldmmJm/view" TargetMode="External"/><Relationship Id="rId6" Type="http://schemas.openxmlformats.org/officeDocument/2006/relationships/image" Target="../media/image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8.xml"/><Relationship Id="rId3" Type="http://schemas.openxmlformats.org/officeDocument/2006/relationships/image" Target="../media/image2.png"/><Relationship Id="rId4" Type="http://schemas.openxmlformats.org/officeDocument/2006/relationships/hyperlink" Target="http://drive.google.com/file/d/1P4j5DQTO_53J1md6yr7Il4aqfqaQfIyr/view" TargetMode="External"/><Relationship Id="rId5" Type="http://schemas.openxmlformats.org/officeDocument/2006/relationships/image" Target="../media/image1.png"/><Relationship Id="rId6" Type="http://schemas.openxmlformats.org/officeDocument/2006/relationships/image" Target="../media/image26.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9.xml"/><Relationship Id="rId3" Type="http://schemas.openxmlformats.org/officeDocument/2006/relationships/image" Target="../media/image2.png"/><Relationship Id="rId4" Type="http://schemas.openxmlformats.org/officeDocument/2006/relationships/hyperlink" Target="http://drive.google.com/file/d/1tauyrwszIU0jNWMb35k91ki4jsl-J2Az/view" TargetMode="External"/><Relationship Id="rId5" Type="http://schemas.openxmlformats.org/officeDocument/2006/relationships/image" Target="../media/image1.png"/><Relationship Id="rId6"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hyperlink" Target="http://drive.google.com/file/d/1ULmYI7FzlKDDz0lstWsvM3iIH-P55tIW/view" TargetMode="External"/><Relationship Id="rId5" Type="http://schemas.openxmlformats.org/officeDocument/2006/relationships/image" Target="../media/image1.png"/><Relationship Id="rId6"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0.xml"/><Relationship Id="rId3" Type="http://schemas.openxmlformats.org/officeDocument/2006/relationships/image" Target="../media/image2.png"/><Relationship Id="rId4" Type="http://schemas.openxmlformats.org/officeDocument/2006/relationships/image" Target="../media/image52.jpg"/><Relationship Id="rId5" Type="http://schemas.openxmlformats.org/officeDocument/2006/relationships/hyperlink" Target="http://drive.google.com/file/d/1NRZ3Rod-LwoXNoMk9o2LO1UrkjvvFU0s/view" TargetMode="External"/><Relationship Id="rId6" Type="http://schemas.openxmlformats.org/officeDocument/2006/relationships/image" Target="../media/image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1.xml"/><Relationship Id="rId3" Type="http://schemas.openxmlformats.org/officeDocument/2006/relationships/image" Target="../media/image2.png"/><Relationship Id="rId4" Type="http://schemas.openxmlformats.org/officeDocument/2006/relationships/hyperlink" Target="http://drive.google.com/file/d/1WPzJS9kBM9VI1m6xrmm34m-nI5iDJy6v/view" TargetMode="External"/><Relationship Id="rId5" Type="http://schemas.openxmlformats.org/officeDocument/2006/relationships/image" Target="../media/image1.png"/><Relationship Id="rId6"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hyperlink" Target="http://drive.google.com/file/d/1Uj46M-YeajdiqTgQ8ZgIYdKux78w3aDY/view" TargetMode="External"/><Relationship Id="rId6" Type="http://schemas.openxmlformats.org/officeDocument/2006/relationships/image" Target="../media/image1.png"/><Relationship Id="rId7"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hyperlink" Target="http://drive.google.com/file/d/1Vxo8vtM2DzK8gsNRclf6-wEn68YVyuj9/view" TargetMode="External"/><Relationship Id="rId5" Type="http://schemas.openxmlformats.org/officeDocument/2006/relationships/image" Target="../media/image1.png"/><Relationship Id="rId6"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hyperlink" Target="http://drive.google.com/file/d/1Vk3UjpzPCFzW-GoX6svvecB1i_Spfq_X/view" TargetMode="External"/><Relationship Id="rId5" Type="http://schemas.openxmlformats.org/officeDocument/2006/relationships/image" Target="../media/image1.png"/><Relationship Id="rId6"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hyperlink" Target="http://drive.google.com/file/d/1VzWttyvupp1X-HQp2cJ0tpKH9jnU07Mh/view" TargetMode="External"/><Relationship Id="rId5" Type="http://schemas.openxmlformats.org/officeDocument/2006/relationships/image" Target="../media/image1.png"/><Relationship Id="rId6"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99" name="Shape 99"/>
        <p:cNvGrpSpPr/>
        <p:nvPr/>
      </p:nvGrpSpPr>
      <p:grpSpPr>
        <a:xfrm>
          <a:off x="0" y="0"/>
          <a:ext cx="0" cy="0"/>
          <a:chOff x="0" y="0"/>
          <a:chExt cx="0" cy="0"/>
        </a:xfrm>
      </p:grpSpPr>
      <p:sp>
        <p:nvSpPr>
          <p:cNvPr id="100" name="Google Shape;100;p21"/>
          <p:cNvSpPr txBox="1"/>
          <p:nvPr>
            <p:ph type="ctrTitle"/>
          </p:nvPr>
        </p:nvSpPr>
        <p:spPr>
          <a:xfrm>
            <a:off x="215400" y="1151250"/>
            <a:ext cx="8713200" cy="1024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6000">
                <a:solidFill>
                  <a:schemeClr val="dk1"/>
                </a:solidFill>
              </a:rPr>
              <a:t>Environmental Surveying Platform - ESP</a:t>
            </a:r>
            <a:endParaRPr sz="6000">
              <a:solidFill>
                <a:schemeClr val="dk1"/>
              </a:solidFill>
            </a:endParaRPr>
          </a:p>
        </p:txBody>
      </p:sp>
      <p:sp>
        <p:nvSpPr>
          <p:cNvPr id="101" name="Google Shape;101;p21"/>
          <p:cNvSpPr txBox="1"/>
          <p:nvPr>
            <p:ph idx="1" type="subTitle"/>
          </p:nvPr>
        </p:nvSpPr>
        <p:spPr>
          <a:xfrm>
            <a:off x="311700" y="2175450"/>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440"/>
              <a:buNone/>
            </a:pPr>
            <a:r>
              <a:rPr lang="en" sz="2100"/>
              <a:t>Group 12</a:t>
            </a:r>
            <a:endParaRPr sz="2100"/>
          </a:p>
          <a:p>
            <a:pPr indent="0" lvl="0" marL="0" rtl="0" algn="ctr">
              <a:spcBef>
                <a:spcPts val="0"/>
              </a:spcBef>
              <a:spcAft>
                <a:spcPts val="0"/>
              </a:spcAft>
              <a:buSzPts val="440"/>
              <a:buNone/>
            </a:pPr>
            <a:r>
              <a:rPr lang="en" sz="2100"/>
              <a:t>Devon Wilkerson - CpE</a:t>
            </a:r>
            <a:endParaRPr sz="2100"/>
          </a:p>
          <a:p>
            <a:pPr indent="0" lvl="0" marL="0" rtl="0" algn="ctr">
              <a:spcBef>
                <a:spcPts val="0"/>
              </a:spcBef>
              <a:spcAft>
                <a:spcPts val="0"/>
              </a:spcAft>
              <a:buSzPts val="440"/>
              <a:buNone/>
            </a:pPr>
            <a:r>
              <a:rPr lang="en" sz="2100"/>
              <a:t>Sergio Gonzalez - CpE</a:t>
            </a:r>
            <a:endParaRPr sz="2100"/>
          </a:p>
          <a:p>
            <a:pPr indent="0" lvl="0" marL="0" rtl="0" algn="ctr">
              <a:spcBef>
                <a:spcPts val="0"/>
              </a:spcBef>
              <a:spcAft>
                <a:spcPts val="0"/>
              </a:spcAft>
              <a:buSzPts val="440"/>
              <a:buNone/>
            </a:pPr>
            <a:r>
              <a:rPr lang="en" sz="2100"/>
              <a:t>Kris Choudhury - CpE</a:t>
            </a:r>
            <a:endParaRPr sz="2100"/>
          </a:p>
          <a:p>
            <a:pPr indent="0" lvl="0" marL="0" rtl="0" algn="ctr">
              <a:spcBef>
                <a:spcPts val="0"/>
              </a:spcBef>
              <a:spcAft>
                <a:spcPts val="0"/>
              </a:spcAft>
              <a:buSzPts val="440"/>
              <a:buNone/>
            </a:pPr>
            <a:r>
              <a:rPr lang="en" sz="2100"/>
              <a:t>Benjamin Goerdt - EE</a:t>
            </a:r>
            <a:endParaRPr sz="2100"/>
          </a:p>
        </p:txBody>
      </p:sp>
      <p:pic>
        <p:nvPicPr>
          <p:cNvPr id="102" name="Google Shape;102;p21" title="Intro Audio.mp3">
            <a:hlinkClick r:id="rId3"/>
          </p:cNvPr>
          <p:cNvPicPr preferRelativeResize="0"/>
          <p:nvPr/>
        </p:nvPicPr>
        <p:blipFill>
          <a:blip r:embed="rId4">
            <a:alphaModFix/>
          </a:blip>
          <a:stretch>
            <a:fillRect/>
          </a:stretch>
        </p:blipFill>
        <p:spPr>
          <a:xfrm>
            <a:off x="152400" y="3120450"/>
            <a:ext cx="457200" cy="457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199" name="Shape 199"/>
        <p:cNvGrpSpPr/>
        <p:nvPr/>
      </p:nvGrpSpPr>
      <p:grpSpPr>
        <a:xfrm>
          <a:off x="0" y="0"/>
          <a:ext cx="0" cy="0"/>
          <a:chOff x="0" y="0"/>
          <a:chExt cx="0" cy="0"/>
        </a:xfrm>
      </p:grpSpPr>
      <p:sp>
        <p:nvSpPr>
          <p:cNvPr id="200" name="Google Shape;200;p30"/>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201" name="Google Shape;201;p30"/>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202" name="Google Shape;202;p30"/>
          <p:cNvSpPr txBox="1"/>
          <p:nvPr/>
        </p:nvSpPr>
        <p:spPr>
          <a:xfrm>
            <a:off x="133150" y="1191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Vehicle (Power Wheels)</a:t>
            </a:r>
            <a:endParaRPr>
              <a:latin typeface="Helvetica Neue"/>
              <a:ea typeface="Helvetica Neue"/>
              <a:cs typeface="Helvetica Neue"/>
              <a:sym typeface="Helvetica Neue"/>
            </a:endParaRPr>
          </a:p>
        </p:txBody>
      </p:sp>
      <p:sp>
        <p:nvSpPr>
          <p:cNvPr id="203" name="Google Shape;203;p30"/>
          <p:cNvSpPr txBox="1"/>
          <p:nvPr/>
        </p:nvSpPr>
        <p:spPr>
          <a:xfrm>
            <a:off x="257175" y="636500"/>
            <a:ext cx="64164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12V Battery operated power wheels</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rPr lang="en">
                <a:latin typeface="Helvetica Neue"/>
                <a:ea typeface="Helvetica Neue"/>
                <a:cs typeface="Helvetica Neue"/>
                <a:sym typeface="Helvetica Neue"/>
              </a:rPr>
              <a:t>Includes a remote control </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rPr lang="en">
                <a:latin typeface="Helvetica Neue"/>
                <a:ea typeface="Helvetica Neue"/>
                <a:cs typeface="Helvetica Neue"/>
                <a:sym typeface="Helvetica Neue"/>
              </a:rPr>
              <a:t>Electronic steering capability</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rPr lang="en">
                <a:latin typeface="Helvetica Neue"/>
                <a:ea typeface="Helvetica Neue"/>
                <a:cs typeface="Helvetica Neue"/>
                <a:sym typeface="Helvetica Neue"/>
              </a:rPr>
              <a:t>Replaceable battery</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rPr lang="en">
                <a:latin typeface="Helvetica Neue"/>
                <a:ea typeface="Helvetica Neue"/>
                <a:cs typeface="Helvetica Neue"/>
                <a:sym typeface="Helvetica Neue"/>
              </a:rPr>
              <a:t>Room for motor upgrade</a:t>
            </a:r>
            <a:endParaRPr>
              <a:latin typeface="Helvetica Neue"/>
              <a:ea typeface="Helvetica Neue"/>
              <a:cs typeface="Helvetica Neue"/>
              <a:sym typeface="Helvetica Neue"/>
            </a:endParaRPr>
          </a:p>
        </p:txBody>
      </p:sp>
      <p:pic>
        <p:nvPicPr>
          <p:cNvPr id="204" name="Google Shape;204;p30"/>
          <p:cNvPicPr preferRelativeResize="0"/>
          <p:nvPr/>
        </p:nvPicPr>
        <p:blipFill>
          <a:blip r:embed="rId4">
            <a:alphaModFix/>
          </a:blip>
          <a:stretch>
            <a:fillRect/>
          </a:stretch>
        </p:blipFill>
        <p:spPr>
          <a:xfrm>
            <a:off x="4705084" y="1351400"/>
            <a:ext cx="2972115" cy="2524300"/>
          </a:xfrm>
          <a:prstGeom prst="rect">
            <a:avLst/>
          </a:prstGeom>
          <a:noFill/>
          <a:ln>
            <a:noFill/>
          </a:ln>
        </p:spPr>
      </p:pic>
      <p:pic>
        <p:nvPicPr>
          <p:cNvPr id="205" name="Google Shape;205;p30" title="Chassis.mp3">
            <a:hlinkClick r:id="rId5"/>
          </p:cNvPr>
          <p:cNvPicPr preferRelativeResize="0"/>
          <p:nvPr/>
        </p:nvPicPr>
        <p:blipFill>
          <a:blip r:embed="rId6">
            <a:alphaModFix/>
          </a:blip>
          <a:stretch>
            <a:fillRect/>
          </a:stretch>
        </p:blipFill>
        <p:spPr>
          <a:xfrm>
            <a:off x="152400" y="2912900"/>
            <a:ext cx="457200" cy="457200"/>
          </a:xfrm>
          <a:prstGeom prst="rect">
            <a:avLst/>
          </a:prstGeom>
          <a:noFill/>
          <a:ln>
            <a:noFill/>
          </a:ln>
        </p:spPr>
      </p:pic>
      <p:pic>
        <p:nvPicPr>
          <p:cNvPr id="206" name="Google Shape;206;p30"/>
          <p:cNvPicPr preferRelativeResize="0"/>
          <p:nvPr/>
        </p:nvPicPr>
        <p:blipFill>
          <a:blip r:embed="rId7">
            <a:alphaModFix/>
          </a:blip>
          <a:stretch>
            <a:fillRect/>
          </a:stretch>
        </p:blipFill>
        <p:spPr>
          <a:xfrm>
            <a:off x="0" y="4096400"/>
            <a:ext cx="673789" cy="1047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211" name="Shape 211"/>
        <p:cNvGrpSpPr/>
        <p:nvPr/>
      </p:nvGrpSpPr>
      <p:grpSpPr>
        <a:xfrm>
          <a:off x="0" y="0"/>
          <a:ext cx="0" cy="0"/>
          <a:chOff x="0" y="0"/>
          <a:chExt cx="0" cy="0"/>
        </a:xfrm>
      </p:grpSpPr>
      <p:sp>
        <p:nvSpPr>
          <p:cNvPr id="212" name="Google Shape;212;p31"/>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213" name="Google Shape;213;p31"/>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214" name="Google Shape;214;p31"/>
          <p:cNvSpPr txBox="1"/>
          <p:nvPr/>
        </p:nvSpPr>
        <p:spPr>
          <a:xfrm>
            <a:off x="133150" y="1191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Interface (Monitor)</a:t>
            </a:r>
            <a:endParaRPr>
              <a:latin typeface="Helvetica Neue"/>
              <a:ea typeface="Helvetica Neue"/>
              <a:cs typeface="Helvetica Neue"/>
              <a:sym typeface="Helvetica Neue"/>
            </a:endParaRPr>
          </a:p>
        </p:txBody>
      </p:sp>
      <p:sp>
        <p:nvSpPr>
          <p:cNvPr id="215" name="Google Shape;215;p31"/>
          <p:cNvSpPr txBox="1"/>
          <p:nvPr/>
        </p:nvSpPr>
        <p:spPr>
          <a:xfrm>
            <a:off x="257175" y="636500"/>
            <a:ext cx="64164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The interface we are using is a Raspberry Pi 7” LCD touchscreen display. The screen will be displaying our node-red UI and allow for the user to interact with it to send GPS coordinates for the vehicle to navigate to, as well as display environmental information.</a:t>
            </a:r>
            <a:endParaRPr>
              <a:latin typeface="Helvetica Neue"/>
              <a:ea typeface="Helvetica Neue"/>
              <a:cs typeface="Helvetica Neue"/>
              <a:sym typeface="Helvetica Neue"/>
            </a:endParaRPr>
          </a:p>
        </p:txBody>
      </p:sp>
      <p:pic>
        <p:nvPicPr>
          <p:cNvPr id="216" name="Google Shape;216;p31"/>
          <p:cNvPicPr preferRelativeResize="0"/>
          <p:nvPr/>
        </p:nvPicPr>
        <p:blipFill>
          <a:blip r:embed="rId4">
            <a:alphaModFix/>
          </a:blip>
          <a:stretch>
            <a:fillRect/>
          </a:stretch>
        </p:blipFill>
        <p:spPr>
          <a:xfrm>
            <a:off x="1355125" y="1840425"/>
            <a:ext cx="2920849" cy="2920849"/>
          </a:xfrm>
          <a:prstGeom prst="rect">
            <a:avLst/>
          </a:prstGeom>
          <a:noFill/>
          <a:ln>
            <a:noFill/>
          </a:ln>
        </p:spPr>
      </p:pic>
      <p:pic>
        <p:nvPicPr>
          <p:cNvPr id="217" name="Google Shape;217;p31"/>
          <p:cNvPicPr preferRelativeResize="0"/>
          <p:nvPr/>
        </p:nvPicPr>
        <p:blipFill>
          <a:blip r:embed="rId5">
            <a:alphaModFix/>
          </a:blip>
          <a:stretch>
            <a:fillRect/>
          </a:stretch>
        </p:blipFill>
        <p:spPr>
          <a:xfrm>
            <a:off x="-1" y="4096400"/>
            <a:ext cx="872025" cy="1047101"/>
          </a:xfrm>
          <a:prstGeom prst="rect">
            <a:avLst/>
          </a:prstGeom>
          <a:noFill/>
          <a:ln>
            <a:noFill/>
          </a:ln>
        </p:spPr>
      </p:pic>
      <p:pic>
        <p:nvPicPr>
          <p:cNvPr id="218" name="Google Shape;218;p31" title="Touchscreen Updated.mp3">
            <a:hlinkClick r:id="rId6"/>
          </p:cNvPr>
          <p:cNvPicPr preferRelativeResize="0"/>
          <p:nvPr/>
        </p:nvPicPr>
        <p:blipFill>
          <a:blip r:embed="rId7">
            <a:alphaModFix/>
          </a:blip>
          <a:stretch>
            <a:fillRect/>
          </a:stretch>
        </p:blipFill>
        <p:spPr>
          <a:xfrm>
            <a:off x="6673574" y="2343150"/>
            <a:ext cx="457200" cy="457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223" name="Shape 223"/>
        <p:cNvGrpSpPr/>
        <p:nvPr/>
      </p:nvGrpSpPr>
      <p:grpSpPr>
        <a:xfrm>
          <a:off x="0" y="0"/>
          <a:ext cx="0" cy="0"/>
          <a:chOff x="0" y="0"/>
          <a:chExt cx="0" cy="0"/>
        </a:xfrm>
      </p:grpSpPr>
      <p:sp>
        <p:nvSpPr>
          <p:cNvPr id="224" name="Google Shape;224;p32"/>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225" name="Google Shape;225;p32"/>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226" name="Google Shape;226;p32"/>
          <p:cNvSpPr txBox="1"/>
          <p:nvPr/>
        </p:nvSpPr>
        <p:spPr>
          <a:xfrm>
            <a:off x="133150" y="1191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UI</a:t>
            </a:r>
            <a:endParaRPr>
              <a:latin typeface="Helvetica Neue"/>
              <a:ea typeface="Helvetica Neue"/>
              <a:cs typeface="Helvetica Neue"/>
              <a:sym typeface="Helvetica Neue"/>
            </a:endParaRPr>
          </a:p>
        </p:txBody>
      </p:sp>
      <p:sp>
        <p:nvSpPr>
          <p:cNvPr id="227" name="Google Shape;227;p32"/>
          <p:cNvSpPr txBox="1"/>
          <p:nvPr/>
        </p:nvSpPr>
        <p:spPr>
          <a:xfrm>
            <a:off x="257175" y="636500"/>
            <a:ext cx="64164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The UI displays the sensor information such as temperature, oxygen, and many more. The UI was created using Node-Red which is hosted on a Raspberry Pi that receives sensor information via I2C communication and displays the corresponding info to visual components. </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rPr lang="en">
                <a:latin typeface="Helvetica Neue"/>
                <a:ea typeface="Helvetica Neue"/>
                <a:cs typeface="Helvetica Neue"/>
                <a:sym typeface="Helvetica Neue"/>
              </a:rPr>
              <a:t>The UI also has</a:t>
            </a:r>
            <a:r>
              <a:rPr lang="en">
                <a:latin typeface="Helvetica Neue"/>
                <a:ea typeface="Helvetica Neue"/>
                <a:cs typeface="Helvetica Neue"/>
                <a:sym typeface="Helvetica Neue"/>
              </a:rPr>
              <a:t> GPS functionality with a map component lets you add waypoints to travel to</a:t>
            </a:r>
            <a:r>
              <a:rPr lang="en">
                <a:latin typeface="Helvetica Neue"/>
                <a:ea typeface="Helvetica Neue"/>
                <a:cs typeface="Helvetica Neue"/>
                <a:sym typeface="Helvetica Neue"/>
              </a:rPr>
              <a:t>. Waypoints that are added are then sent out via serial port to our Jetson Nano to use in ROS.</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p:txBody>
      </p:sp>
      <p:pic>
        <p:nvPicPr>
          <p:cNvPr id="228" name="Google Shape;228;p32"/>
          <p:cNvPicPr preferRelativeResize="0"/>
          <p:nvPr/>
        </p:nvPicPr>
        <p:blipFill>
          <a:blip r:embed="rId4">
            <a:alphaModFix/>
          </a:blip>
          <a:stretch>
            <a:fillRect/>
          </a:stretch>
        </p:blipFill>
        <p:spPr>
          <a:xfrm>
            <a:off x="2008500" y="3056380"/>
            <a:ext cx="2913750" cy="1638975"/>
          </a:xfrm>
          <a:prstGeom prst="rect">
            <a:avLst/>
          </a:prstGeom>
          <a:noFill/>
          <a:ln>
            <a:noFill/>
          </a:ln>
        </p:spPr>
      </p:pic>
      <p:pic>
        <p:nvPicPr>
          <p:cNvPr id="229" name="Google Shape;229;p32" title="Node-Red.mp3">
            <a:hlinkClick r:id="rId5"/>
          </p:cNvPr>
          <p:cNvPicPr preferRelativeResize="0"/>
          <p:nvPr/>
        </p:nvPicPr>
        <p:blipFill>
          <a:blip r:embed="rId6">
            <a:alphaModFix/>
          </a:blip>
          <a:stretch>
            <a:fillRect/>
          </a:stretch>
        </p:blipFill>
        <p:spPr>
          <a:xfrm>
            <a:off x="7513025" y="3266650"/>
            <a:ext cx="457200" cy="457200"/>
          </a:xfrm>
          <a:prstGeom prst="rect">
            <a:avLst/>
          </a:prstGeom>
          <a:noFill/>
          <a:ln>
            <a:noFill/>
          </a:ln>
        </p:spPr>
      </p:pic>
      <p:pic>
        <p:nvPicPr>
          <p:cNvPr id="230" name="Google Shape;230;p32"/>
          <p:cNvPicPr preferRelativeResize="0"/>
          <p:nvPr/>
        </p:nvPicPr>
        <p:blipFill>
          <a:blip r:embed="rId7">
            <a:alphaModFix/>
          </a:blip>
          <a:stretch>
            <a:fillRect/>
          </a:stretch>
        </p:blipFill>
        <p:spPr>
          <a:xfrm>
            <a:off x="-1" y="4096400"/>
            <a:ext cx="872025" cy="10471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DDDDD"/>
            </a:gs>
            <a:gs pos="100000">
              <a:srgbClr val="919191"/>
            </a:gs>
          </a:gsLst>
          <a:lin ang="5400012" scaled="0"/>
        </a:gradFill>
      </p:bgPr>
    </p:bg>
    <p:spTree>
      <p:nvGrpSpPr>
        <p:cNvPr id="234" name="Shape 234"/>
        <p:cNvGrpSpPr/>
        <p:nvPr/>
      </p:nvGrpSpPr>
      <p:grpSpPr>
        <a:xfrm>
          <a:off x="0" y="0"/>
          <a:ext cx="0" cy="0"/>
          <a:chOff x="0" y="0"/>
          <a:chExt cx="0" cy="0"/>
        </a:xfrm>
      </p:grpSpPr>
      <p:sp>
        <p:nvSpPr>
          <p:cNvPr id="235" name="Google Shape;235;p33"/>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236" name="Google Shape;236;p33"/>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pic>
        <p:nvPicPr>
          <p:cNvPr id="237" name="Google Shape;237;p33"/>
          <p:cNvPicPr preferRelativeResize="0"/>
          <p:nvPr/>
        </p:nvPicPr>
        <p:blipFill>
          <a:blip r:embed="rId4">
            <a:alphaModFix/>
          </a:blip>
          <a:stretch>
            <a:fillRect/>
          </a:stretch>
        </p:blipFill>
        <p:spPr>
          <a:xfrm>
            <a:off x="363025" y="0"/>
            <a:ext cx="8101958" cy="4918500"/>
          </a:xfrm>
          <a:prstGeom prst="rect">
            <a:avLst/>
          </a:prstGeom>
          <a:noFill/>
          <a:ln>
            <a:noFill/>
          </a:ln>
        </p:spPr>
      </p:pic>
      <p:pic>
        <p:nvPicPr>
          <p:cNvPr id="238" name="Google Shape;238;p33" title="UI Screenshot.mp3">
            <a:hlinkClick r:id="rId5"/>
          </p:cNvPr>
          <p:cNvPicPr preferRelativeResize="0"/>
          <p:nvPr/>
        </p:nvPicPr>
        <p:blipFill>
          <a:blip r:embed="rId6">
            <a:alphaModFix/>
          </a:blip>
          <a:stretch>
            <a:fillRect/>
          </a:stretch>
        </p:blipFill>
        <p:spPr>
          <a:xfrm>
            <a:off x="8617383" y="152400"/>
            <a:ext cx="374217" cy="374217"/>
          </a:xfrm>
          <a:prstGeom prst="rect">
            <a:avLst/>
          </a:prstGeom>
          <a:noFill/>
          <a:ln>
            <a:noFill/>
          </a:ln>
        </p:spPr>
      </p:pic>
      <p:pic>
        <p:nvPicPr>
          <p:cNvPr id="239" name="Google Shape;239;p33"/>
          <p:cNvPicPr preferRelativeResize="0"/>
          <p:nvPr/>
        </p:nvPicPr>
        <p:blipFill>
          <a:blip r:embed="rId7">
            <a:alphaModFix/>
          </a:blip>
          <a:stretch>
            <a:fillRect/>
          </a:stretch>
        </p:blipFill>
        <p:spPr>
          <a:xfrm>
            <a:off x="-1" y="4096400"/>
            <a:ext cx="872025" cy="10471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243" name="Shape 243"/>
        <p:cNvGrpSpPr/>
        <p:nvPr/>
      </p:nvGrpSpPr>
      <p:grpSpPr>
        <a:xfrm>
          <a:off x="0" y="0"/>
          <a:ext cx="0" cy="0"/>
          <a:chOff x="0" y="0"/>
          <a:chExt cx="0" cy="0"/>
        </a:xfrm>
      </p:grpSpPr>
      <p:pic>
        <p:nvPicPr>
          <p:cNvPr id="244" name="Google Shape;244;p34"/>
          <p:cNvPicPr preferRelativeResize="0"/>
          <p:nvPr/>
        </p:nvPicPr>
        <p:blipFill>
          <a:blip r:embed="rId3">
            <a:alphaModFix/>
          </a:blip>
          <a:stretch>
            <a:fillRect/>
          </a:stretch>
        </p:blipFill>
        <p:spPr>
          <a:xfrm>
            <a:off x="0" y="-19250"/>
            <a:ext cx="9110425" cy="5181975"/>
          </a:xfrm>
          <a:prstGeom prst="rect">
            <a:avLst/>
          </a:prstGeom>
          <a:noFill/>
          <a:ln>
            <a:noFill/>
          </a:ln>
        </p:spPr>
      </p:pic>
      <p:pic>
        <p:nvPicPr>
          <p:cNvPr id="245" name="Google Shape;245;p34" title="Map Screenshot.mp3">
            <a:hlinkClick r:id="rId4"/>
          </p:cNvPr>
          <p:cNvPicPr preferRelativeResize="0"/>
          <p:nvPr/>
        </p:nvPicPr>
        <p:blipFill>
          <a:blip r:embed="rId5">
            <a:alphaModFix/>
          </a:blip>
          <a:stretch>
            <a:fillRect/>
          </a:stretch>
        </p:blipFill>
        <p:spPr>
          <a:xfrm>
            <a:off x="7256800" y="1172350"/>
            <a:ext cx="457200" cy="457200"/>
          </a:xfrm>
          <a:prstGeom prst="rect">
            <a:avLst/>
          </a:prstGeom>
          <a:noFill/>
          <a:ln>
            <a:noFill/>
          </a:ln>
        </p:spPr>
      </p:pic>
      <p:pic>
        <p:nvPicPr>
          <p:cNvPr id="246" name="Google Shape;246;p34"/>
          <p:cNvPicPr preferRelativeResize="0"/>
          <p:nvPr/>
        </p:nvPicPr>
        <p:blipFill>
          <a:blip r:embed="rId6">
            <a:alphaModFix/>
          </a:blip>
          <a:stretch>
            <a:fillRect/>
          </a:stretch>
        </p:blipFill>
        <p:spPr>
          <a:xfrm>
            <a:off x="-1" y="4096400"/>
            <a:ext cx="872025" cy="10471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DDDDD"/>
            </a:gs>
            <a:gs pos="100000">
              <a:srgbClr val="919191"/>
            </a:gs>
          </a:gsLst>
          <a:lin ang="5400012" scaled="0"/>
        </a:gradFill>
      </p:bgPr>
    </p:bg>
    <p:spTree>
      <p:nvGrpSpPr>
        <p:cNvPr id="250" name="Shape 250"/>
        <p:cNvGrpSpPr/>
        <p:nvPr/>
      </p:nvGrpSpPr>
      <p:grpSpPr>
        <a:xfrm>
          <a:off x="0" y="0"/>
          <a:ext cx="0" cy="0"/>
          <a:chOff x="0" y="0"/>
          <a:chExt cx="0" cy="0"/>
        </a:xfrm>
      </p:grpSpPr>
      <p:sp>
        <p:nvSpPr>
          <p:cNvPr id="251" name="Google Shape;251;p35"/>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252" name="Google Shape;252;p35"/>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253" name="Google Shape;253;p35"/>
          <p:cNvSpPr txBox="1"/>
          <p:nvPr/>
        </p:nvSpPr>
        <p:spPr>
          <a:xfrm>
            <a:off x="133150" y="1191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UI Locking</a:t>
            </a:r>
            <a:endParaRPr>
              <a:latin typeface="Helvetica Neue"/>
              <a:ea typeface="Helvetica Neue"/>
              <a:cs typeface="Helvetica Neue"/>
              <a:sym typeface="Helvetica Neue"/>
            </a:endParaRPr>
          </a:p>
        </p:txBody>
      </p:sp>
      <p:sp>
        <p:nvSpPr>
          <p:cNvPr id="254" name="Google Shape;254;p35"/>
          <p:cNvSpPr txBox="1"/>
          <p:nvPr/>
        </p:nvSpPr>
        <p:spPr>
          <a:xfrm>
            <a:off x="257175" y="636500"/>
            <a:ext cx="64164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As a way to secure our UI, we added a lockscreen mechanism utilizes the DFRobot NFC Sensor. </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rPr lang="en">
                <a:latin typeface="Helvetica Neue"/>
                <a:ea typeface="Helvetica Neue"/>
                <a:cs typeface="Helvetica Neue"/>
                <a:sym typeface="Helvetica Neue"/>
              </a:rPr>
              <a:t>By default, our UI is locked upon turning on the vehicle and requires the user to scan a designated RFID card onto the NFC sensor to unlock.</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rPr lang="en">
                <a:latin typeface="Helvetica Neue"/>
                <a:ea typeface="Helvetica Neue"/>
                <a:cs typeface="Helvetica Neue"/>
                <a:sym typeface="Helvetica Neue"/>
              </a:rPr>
              <a:t>Once unlocked, the user has access to sensor information and the mapping components.</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rPr lang="en">
                <a:latin typeface="Helvetica Neue"/>
                <a:ea typeface="Helvetica Neue"/>
                <a:cs typeface="Helvetica Neue"/>
                <a:sym typeface="Helvetica Neue"/>
              </a:rPr>
              <a:t>In order to lock it again, the user can scan the card again and the UI will lock.</a:t>
            </a:r>
            <a:endParaRPr>
              <a:latin typeface="Helvetica Neue"/>
              <a:ea typeface="Helvetica Neue"/>
              <a:cs typeface="Helvetica Neue"/>
              <a:sym typeface="Helvetica Neue"/>
            </a:endParaRPr>
          </a:p>
        </p:txBody>
      </p:sp>
      <p:pic>
        <p:nvPicPr>
          <p:cNvPr id="255" name="Google Shape;255;p35" title="Lockscreen Explanation.mp3">
            <a:hlinkClick r:id="rId4"/>
          </p:cNvPr>
          <p:cNvPicPr preferRelativeResize="0"/>
          <p:nvPr/>
        </p:nvPicPr>
        <p:blipFill>
          <a:blip r:embed="rId5">
            <a:alphaModFix/>
          </a:blip>
          <a:stretch>
            <a:fillRect/>
          </a:stretch>
        </p:blipFill>
        <p:spPr>
          <a:xfrm>
            <a:off x="152400" y="3128600"/>
            <a:ext cx="457200" cy="457200"/>
          </a:xfrm>
          <a:prstGeom prst="rect">
            <a:avLst/>
          </a:prstGeom>
          <a:noFill/>
          <a:ln>
            <a:noFill/>
          </a:ln>
        </p:spPr>
      </p:pic>
      <p:pic>
        <p:nvPicPr>
          <p:cNvPr id="256" name="Google Shape;256;p35"/>
          <p:cNvPicPr preferRelativeResize="0"/>
          <p:nvPr/>
        </p:nvPicPr>
        <p:blipFill>
          <a:blip r:embed="rId6">
            <a:alphaModFix/>
          </a:blip>
          <a:stretch>
            <a:fillRect/>
          </a:stretch>
        </p:blipFill>
        <p:spPr>
          <a:xfrm>
            <a:off x="-1" y="4096400"/>
            <a:ext cx="872025" cy="10471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DDDDD"/>
            </a:gs>
            <a:gs pos="100000">
              <a:srgbClr val="919191"/>
            </a:gs>
          </a:gsLst>
          <a:lin ang="5400012" scaled="0"/>
        </a:gradFill>
      </p:bgPr>
    </p:bg>
    <p:spTree>
      <p:nvGrpSpPr>
        <p:cNvPr id="260" name="Shape 260"/>
        <p:cNvGrpSpPr/>
        <p:nvPr/>
      </p:nvGrpSpPr>
      <p:grpSpPr>
        <a:xfrm>
          <a:off x="0" y="0"/>
          <a:ext cx="0" cy="0"/>
          <a:chOff x="0" y="0"/>
          <a:chExt cx="0" cy="0"/>
        </a:xfrm>
      </p:grpSpPr>
      <p:sp>
        <p:nvSpPr>
          <p:cNvPr id="261" name="Google Shape;261;p36"/>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262" name="Google Shape;262;p36"/>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pic>
        <p:nvPicPr>
          <p:cNvPr id="263" name="Google Shape;263;p36"/>
          <p:cNvPicPr preferRelativeResize="0"/>
          <p:nvPr/>
        </p:nvPicPr>
        <p:blipFill>
          <a:blip r:embed="rId4">
            <a:alphaModFix/>
          </a:blip>
          <a:stretch>
            <a:fillRect/>
          </a:stretch>
        </p:blipFill>
        <p:spPr>
          <a:xfrm>
            <a:off x="0" y="113850"/>
            <a:ext cx="9144003" cy="4241619"/>
          </a:xfrm>
          <a:prstGeom prst="rect">
            <a:avLst/>
          </a:prstGeom>
          <a:noFill/>
          <a:ln>
            <a:noFill/>
          </a:ln>
        </p:spPr>
      </p:pic>
      <p:pic>
        <p:nvPicPr>
          <p:cNvPr id="264" name="Google Shape;264;p36" title="Lockscreen Screenshot.mp3">
            <a:hlinkClick r:id="rId5"/>
          </p:cNvPr>
          <p:cNvPicPr preferRelativeResize="0"/>
          <p:nvPr/>
        </p:nvPicPr>
        <p:blipFill>
          <a:blip r:embed="rId6">
            <a:alphaModFix/>
          </a:blip>
          <a:stretch>
            <a:fillRect/>
          </a:stretch>
        </p:blipFill>
        <p:spPr>
          <a:xfrm>
            <a:off x="2515425" y="4507869"/>
            <a:ext cx="258240" cy="258240"/>
          </a:xfrm>
          <a:prstGeom prst="rect">
            <a:avLst/>
          </a:prstGeom>
          <a:noFill/>
          <a:ln>
            <a:noFill/>
          </a:ln>
        </p:spPr>
      </p:pic>
      <p:pic>
        <p:nvPicPr>
          <p:cNvPr id="265" name="Google Shape;265;p36"/>
          <p:cNvPicPr preferRelativeResize="0"/>
          <p:nvPr/>
        </p:nvPicPr>
        <p:blipFill>
          <a:blip r:embed="rId7">
            <a:alphaModFix/>
          </a:blip>
          <a:stretch>
            <a:fillRect/>
          </a:stretch>
        </p:blipFill>
        <p:spPr>
          <a:xfrm>
            <a:off x="-1" y="4113425"/>
            <a:ext cx="872025" cy="10471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270" name="Shape 270"/>
        <p:cNvGrpSpPr/>
        <p:nvPr/>
      </p:nvGrpSpPr>
      <p:grpSpPr>
        <a:xfrm>
          <a:off x="0" y="0"/>
          <a:ext cx="0" cy="0"/>
          <a:chOff x="0" y="0"/>
          <a:chExt cx="0" cy="0"/>
        </a:xfrm>
      </p:grpSpPr>
      <p:pic>
        <p:nvPicPr>
          <p:cNvPr id="271" name="Google Shape;271;p37"/>
          <p:cNvPicPr preferRelativeResize="0"/>
          <p:nvPr/>
        </p:nvPicPr>
        <p:blipFill>
          <a:blip r:embed="rId3">
            <a:alphaModFix/>
          </a:blip>
          <a:stretch>
            <a:fillRect/>
          </a:stretch>
        </p:blipFill>
        <p:spPr>
          <a:xfrm>
            <a:off x="385925" y="2887975"/>
            <a:ext cx="4445250" cy="1181700"/>
          </a:xfrm>
          <a:prstGeom prst="rect">
            <a:avLst/>
          </a:prstGeom>
          <a:noFill/>
          <a:ln>
            <a:noFill/>
          </a:ln>
        </p:spPr>
      </p:pic>
      <p:sp>
        <p:nvSpPr>
          <p:cNvPr id="272" name="Google Shape;272;p37"/>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273" name="Google Shape;273;p37"/>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
        <p:nvSpPr>
          <p:cNvPr id="274" name="Google Shape;274;p37"/>
          <p:cNvSpPr txBox="1"/>
          <p:nvPr/>
        </p:nvSpPr>
        <p:spPr>
          <a:xfrm>
            <a:off x="162900" y="407825"/>
            <a:ext cx="74298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The vehicle is controlled via ROS and an NVIDIA Jetson Nano</a:t>
            </a:r>
            <a:endParaRPr>
              <a:latin typeface="Helvetica Neue"/>
              <a:ea typeface="Helvetica Neue"/>
              <a:cs typeface="Helvetica Neue"/>
              <a:sym typeface="Helvetica Neue"/>
            </a:endParaRPr>
          </a:p>
          <a:p>
            <a:pPr indent="0" lvl="0" marL="0" rtl="0" algn="l">
              <a:spcBef>
                <a:spcPts val="0"/>
              </a:spcBef>
              <a:spcAft>
                <a:spcPts val="0"/>
              </a:spcAft>
              <a:buNone/>
            </a:pPr>
            <a:r>
              <a:rPr lang="en">
                <a:latin typeface="Helvetica Neue"/>
                <a:ea typeface="Helvetica Neue"/>
                <a:cs typeface="Helvetica Neue"/>
                <a:sym typeface="Helvetica Neue"/>
              </a:rPr>
              <a:t>There are two modes of operation: GPS Waypoint Navigation, teleoperation.</a:t>
            </a:r>
            <a:endParaRPr>
              <a:latin typeface="Helvetica Neue"/>
              <a:ea typeface="Helvetica Neue"/>
              <a:cs typeface="Helvetica Neue"/>
              <a:sym typeface="Helvetica Neue"/>
            </a:endParaRPr>
          </a:p>
          <a:p>
            <a:pPr indent="0" lvl="0" marL="0" rtl="0" algn="l">
              <a:spcBef>
                <a:spcPts val="0"/>
              </a:spcBef>
              <a:spcAft>
                <a:spcPts val="0"/>
              </a:spcAft>
              <a:buNone/>
            </a:pPr>
            <a:r>
              <a:rPr lang="en">
                <a:latin typeface="Helvetica Neue"/>
                <a:ea typeface="Helvetica Neue"/>
                <a:cs typeface="Helvetica Neue"/>
                <a:sym typeface="Helvetica Neue"/>
              </a:rPr>
              <a:t>GPS Navigation will be controlled by GPS data</a:t>
            </a:r>
            <a:r>
              <a:rPr lang="en">
                <a:latin typeface="Helvetica Neue"/>
                <a:ea typeface="Helvetica Neue"/>
                <a:cs typeface="Helvetica Neue"/>
                <a:sym typeface="Helvetica Neue"/>
              </a:rPr>
              <a:t>, ROS’s Navigation Stack</a:t>
            </a:r>
            <a:r>
              <a:rPr lang="en">
                <a:latin typeface="Helvetica Neue"/>
                <a:ea typeface="Helvetica Neue"/>
                <a:cs typeface="Helvetica Neue"/>
                <a:sym typeface="Helvetica Neue"/>
              </a:rPr>
              <a:t>, and the Robot_Localization package.</a:t>
            </a:r>
            <a:endParaRPr>
              <a:latin typeface="Helvetica Neue"/>
              <a:ea typeface="Helvetica Neue"/>
              <a:cs typeface="Helvetica Neue"/>
              <a:sym typeface="Helvetica Neue"/>
            </a:endParaRPr>
          </a:p>
          <a:p>
            <a:pPr indent="0" lvl="0" marL="0" rtl="0" algn="l">
              <a:spcBef>
                <a:spcPts val="0"/>
              </a:spcBef>
              <a:spcAft>
                <a:spcPts val="0"/>
              </a:spcAft>
              <a:buNone/>
            </a:pPr>
            <a:r>
              <a:rPr lang="en">
                <a:latin typeface="Helvetica Neue"/>
                <a:ea typeface="Helvetica Neue"/>
                <a:cs typeface="Helvetica Neue"/>
                <a:sym typeface="Helvetica Neue"/>
              </a:rPr>
              <a:t>Teleoperation will be controlled remotely with ROS.</a:t>
            </a:r>
            <a:endParaRPr>
              <a:latin typeface="Helvetica Neue"/>
              <a:ea typeface="Helvetica Neue"/>
              <a:cs typeface="Helvetica Neue"/>
              <a:sym typeface="Helvetica Neue"/>
            </a:endParaRPr>
          </a:p>
        </p:txBody>
      </p:sp>
      <p:pic>
        <p:nvPicPr>
          <p:cNvPr id="275" name="Google Shape;275;p37"/>
          <p:cNvPicPr preferRelativeResize="0"/>
          <p:nvPr/>
        </p:nvPicPr>
        <p:blipFill>
          <a:blip r:embed="rId5">
            <a:alphaModFix/>
          </a:blip>
          <a:stretch>
            <a:fillRect/>
          </a:stretch>
        </p:blipFill>
        <p:spPr>
          <a:xfrm>
            <a:off x="6466125" y="2526325"/>
            <a:ext cx="1905000" cy="1905000"/>
          </a:xfrm>
          <a:prstGeom prst="rect">
            <a:avLst/>
          </a:prstGeom>
          <a:noFill/>
          <a:ln>
            <a:noFill/>
          </a:ln>
        </p:spPr>
      </p:pic>
      <p:pic>
        <p:nvPicPr>
          <p:cNvPr id="276" name="Google Shape;276;p37"/>
          <p:cNvPicPr preferRelativeResize="0"/>
          <p:nvPr/>
        </p:nvPicPr>
        <p:blipFill>
          <a:blip r:embed="rId6">
            <a:alphaModFix/>
          </a:blip>
          <a:stretch>
            <a:fillRect/>
          </a:stretch>
        </p:blipFill>
        <p:spPr>
          <a:xfrm>
            <a:off x="-8" y="4069676"/>
            <a:ext cx="774960" cy="1073823"/>
          </a:xfrm>
          <a:prstGeom prst="rect">
            <a:avLst/>
          </a:prstGeom>
          <a:noFill/>
          <a:ln>
            <a:noFill/>
          </a:ln>
        </p:spPr>
      </p:pic>
      <p:pic>
        <p:nvPicPr>
          <p:cNvPr id="277" name="Google Shape;277;p37" title="Intro Devon.wav">
            <a:hlinkClick r:id="rId7"/>
          </p:cNvPr>
          <p:cNvPicPr preferRelativeResize="0"/>
          <p:nvPr/>
        </p:nvPicPr>
        <p:blipFill>
          <a:blip r:embed="rId8">
            <a:alphaModFix/>
          </a:blip>
          <a:stretch>
            <a:fillRect/>
          </a:stretch>
        </p:blipFill>
        <p:spPr>
          <a:xfrm>
            <a:off x="774950" y="4461300"/>
            <a:ext cx="457200" cy="457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282" name="Shape 282"/>
        <p:cNvGrpSpPr/>
        <p:nvPr/>
      </p:nvGrpSpPr>
      <p:grpSpPr>
        <a:xfrm>
          <a:off x="0" y="0"/>
          <a:ext cx="0" cy="0"/>
          <a:chOff x="0" y="0"/>
          <a:chExt cx="0" cy="0"/>
        </a:xfrm>
      </p:grpSpPr>
      <p:sp>
        <p:nvSpPr>
          <p:cNvPr id="283" name="Google Shape;283;p38"/>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284" name="Google Shape;284;p38"/>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285" name="Google Shape;285;p38"/>
          <p:cNvSpPr txBox="1"/>
          <p:nvPr/>
        </p:nvSpPr>
        <p:spPr>
          <a:xfrm>
            <a:off x="133150" y="1191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NVIDIA Jetson Nano</a:t>
            </a:r>
            <a:endParaRPr>
              <a:latin typeface="Helvetica Neue"/>
              <a:ea typeface="Helvetica Neue"/>
              <a:cs typeface="Helvetica Neue"/>
              <a:sym typeface="Helvetica Neue"/>
            </a:endParaRPr>
          </a:p>
        </p:txBody>
      </p:sp>
      <p:pic>
        <p:nvPicPr>
          <p:cNvPr id="286" name="Google Shape;286;p38"/>
          <p:cNvPicPr preferRelativeResize="0"/>
          <p:nvPr/>
        </p:nvPicPr>
        <p:blipFill>
          <a:blip r:embed="rId4">
            <a:alphaModFix/>
          </a:blip>
          <a:stretch>
            <a:fillRect/>
          </a:stretch>
        </p:blipFill>
        <p:spPr>
          <a:xfrm>
            <a:off x="4779550" y="519325"/>
            <a:ext cx="3010050" cy="2353200"/>
          </a:xfrm>
          <a:prstGeom prst="rect">
            <a:avLst/>
          </a:prstGeom>
          <a:noFill/>
          <a:ln>
            <a:noFill/>
          </a:ln>
        </p:spPr>
      </p:pic>
      <p:pic>
        <p:nvPicPr>
          <p:cNvPr id="287" name="Google Shape;287;p38"/>
          <p:cNvPicPr preferRelativeResize="0"/>
          <p:nvPr/>
        </p:nvPicPr>
        <p:blipFill>
          <a:blip r:embed="rId5">
            <a:alphaModFix/>
          </a:blip>
          <a:stretch>
            <a:fillRect/>
          </a:stretch>
        </p:blipFill>
        <p:spPr>
          <a:xfrm>
            <a:off x="1064200" y="519325"/>
            <a:ext cx="2174100" cy="2605775"/>
          </a:xfrm>
          <a:prstGeom prst="rect">
            <a:avLst/>
          </a:prstGeom>
          <a:noFill/>
          <a:ln>
            <a:noFill/>
          </a:ln>
        </p:spPr>
      </p:pic>
      <p:sp>
        <p:nvSpPr>
          <p:cNvPr id="288" name="Google Shape;288;p38"/>
          <p:cNvSpPr txBox="1"/>
          <p:nvPr/>
        </p:nvSpPr>
        <p:spPr>
          <a:xfrm>
            <a:off x="1817575" y="3479863"/>
            <a:ext cx="40362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This is a low cost, powerful machine that will handle all of the vehicle’s control and object detection systems.</a:t>
            </a:r>
            <a:endParaRPr>
              <a:latin typeface="Proxima Nova"/>
              <a:ea typeface="Proxima Nova"/>
              <a:cs typeface="Proxima Nova"/>
              <a:sym typeface="Proxima Nova"/>
            </a:endParaRPr>
          </a:p>
        </p:txBody>
      </p:sp>
      <p:pic>
        <p:nvPicPr>
          <p:cNvPr id="289" name="Google Shape;289;p38"/>
          <p:cNvPicPr preferRelativeResize="0"/>
          <p:nvPr/>
        </p:nvPicPr>
        <p:blipFill>
          <a:blip r:embed="rId6">
            <a:alphaModFix/>
          </a:blip>
          <a:stretch>
            <a:fillRect/>
          </a:stretch>
        </p:blipFill>
        <p:spPr>
          <a:xfrm>
            <a:off x="-8" y="4069676"/>
            <a:ext cx="774960" cy="1073823"/>
          </a:xfrm>
          <a:prstGeom prst="rect">
            <a:avLst/>
          </a:prstGeom>
          <a:noFill/>
          <a:ln>
            <a:noFill/>
          </a:ln>
        </p:spPr>
      </p:pic>
      <p:pic>
        <p:nvPicPr>
          <p:cNvPr id="290" name="Google Shape;290;p38" title="Jetson nano devon.wav">
            <a:hlinkClick r:id="rId7"/>
          </p:cNvPr>
          <p:cNvPicPr preferRelativeResize="0"/>
          <p:nvPr/>
        </p:nvPicPr>
        <p:blipFill>
          <a:blip r:embed="rId8">
            <a:alphaModFix/>
          </a:blip>
          <a:stretch>
            <a:fillRect/>
          </a:stretch>
        </p:blipFill>
        <p:spPr>
          <a:xfrm>
            <a:off x="774950" y="4461288"/>
            <a:ext cx="457200" cy="457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295" name="Shape 295"/>
        <p:cNvGrpSpPr/>
        <p:nvPr/>
      </p:nvGrpSpPr>
      <p:grpSpPr>
        <a:xfrm>
          <a:off x="0" y="0"/>
          <a:ext cx="0" cy="0"/>
          <a:chOff x="0" y="0"/>
          <a:chExt cx="0" cy="0"/>
        </a:xfrm>
      </p:grpSpPr>
      <p:sp>
        <p:nvSpPr>
          <p:cNvPr id="296" name="Google Shape;296;p39"/>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297" name="Google Shape;297;p39"/>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298" name="Google Shape;298;p39"/>
          <p:cNvSpPr txBox="1"/>
          <p:nvPr/>
        </p:nvSpPr>
        <p:spPr>
          <a:xfrm>
            <a:off x="133150" y="1191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ROS &amp; ROS nodes</a:t>
            </a:r>
            <a:endParaRPr>
              <a:latin typeface="Helvetica Neue"/>
              <a:ea typeface="Helvetica Neue"/>
              <a:cs typeface="Helvetica Neue"/>
              <a:sym typeface="Helvetica Neue"/>
            </a:endParaRPr>
          </a:p>
        </p:txBody>
      </p:sp>
      <p:sp>
        <p:nvSpPr>
          <p:cNvPr id="299" name="Google Shape;299;p39"/>
          <p:cNvSpPr txBox="1"/>
          <p:nvPr/>
        </p:nvSpPr>
        <p:spPr>
          <a:xfrm>
            <a:off x="133150" y="876925"/>
            <a:ext cx="4036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ROS is a set of software libraries and tools that help you build robot applications. (ROS.org)</a:t>
            </a:r>
            <a:endParaRPr>
              <a:latin typeface="Helvetica Neue"/>
              <a:ea typeface="Helvetica Neue"/>
              <a:cs typeface="Helvetica Neue"/>
              <a:sym typeface="Helvetica Neue"/>
            </a:endParaRPr>
          </a:p>
        </p:txBody>
      </p:sp>
      <p:sp>
        <p:nvSpPr>
          <p:cNvPr id="300" name="Google Shape;300;p39"/>
          <p:cNvSpPr txBox="1"/>
          <p:nvPr/>
        </p:nvSpPr>
        <p:spPr>
          <a:xfrm>
            <a:off x="133150" y="1772625"/>
            <a:ext cx="40362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The basic nodes that will be used are:</a:t>
            </a:r>
            <a:endParaRPr>
              <a:latin typeface="Helvetica Neue"/>
              <a:ea typeface="Helvetica Neue"/>
              <a:cs typeface="Helvetica Neue"/>
              <a:sym typeface="Helvetica Neue"/>
            </a:endParaRPr>
          </a:p>
          <a:p>
            <a:pPr indent="-317500" lvl="0" marL="457200" rtl="0" algn="l">
              <a:spcBef>
                <a:spcPts val="0"/>
              </a:spcBef>
              <a:spcAft>
                <a:spcPts val="0"/>
              </a:spcAft>
              <a:buSzPts val="1400"/>
              <a:buFont typeface="Helvetica Neue"/>
              <a:buChar char="●"/>
            </a:pPr>
            <a:r>
              <a:rPr lang="en">
                <a:latin typeface="Helvetica Neue"/>
                <a:ea typeface="Helvetica Neue"/>
                <a:cs typeface="Helvetica Neue"/>
                <a:sym typeface="Helvetica Neue"/>
              </a:rPr>
              <a:t>Motor - Driving the vehicle</a:t>
            </a:r>
            <a:endParaRPr>
              <a:latin typeface="Helvetica Neue"/>
              <a:ea typeface="Helvetica Neue"/>
              <a:cs typeface="Helvetica Neue"/>
              <a:sym typeface="Helvetica Neue"/>
            </a:endParaRPr>
          </a:p>
          <a:p>
            <a:pPr indent="-317500" lvl="0" marL="457200" rtl="0" algn="l">
              <a:spcBef>
                <a:spcPts val="0"/>
              </a:spcBef>
              <a:spcAft>
                <a:spcPts val="0"/>
              </a:spcAft>
              <a:buSzPts val="1400"/>
              <a:buFont typeface="Helvetica Neue"/>
              <a:buChar char="●"/>
            </a:pPr>
            <a:r>
              <a:rPr lang="en">
                <a:latin typeface="Helvetica Neue"/>
                <a:ea typeface="Helvetica Neue"/>
                <a:cs typeface="Helvetica Neue"/>
                <a:sym typeface="Helvetica Neue"/>
              </a:rPr>
              <a:t>Encoders - Localization</a:t>
            </a:r>
            <a:endParaRPr>
              <a:latin typeface="Helvetica Neue"/>
              <a:ea typeface="Helvetica Neue"/>
              <a:cs typeface="Helvetica Neue"/>
              <a:sym typeface="Helvetica Neue"/>
            </a:endParaRPr>
          </a:p>
          <a:p>
            <a:pPr indent="-317500" lvl="0" marL="457200" rtl="0" algn="l">
              <a:spcBef>
                <a:spcPts val="0"/>
              </a:spcBef>
              <a:spcAft>
                <a:spcPts val="0"/>
              </a:spcAft>
              <a:buSzPts val="1400"/>
              <a:buFont typeface="Helvetica Neue"/>
              <a:buChar char="●"/>
            </a:pPr>
            <a:r>
              <a:rPr lang="en">
                <a:latin typeface="Helvetica Neue"/>
                <a:ea typeface="Helvetica Neue"/>
                <a:cs typeface="Helvetica Neue"/>
                <a:sym typeface="Helvetica Neue"/>
              </a:rPr>
              <a:t>Camera - Object Detection</a:t>
            </a:r>
            <a:endParaRPr>
              <a:latin typeface="Helvetica Neue"/>
              <a:ea typeface="Helvetica Neue"/>
              <a:cs typeface="Helvetica Neue"/>
              <a:sym typeface="Helvetica Neue"/>
            </a:endParaRPr>
          </a:p>
          <a:p>
            <a:pPr indent="-317500" lvl="0" marL="457200" rtl="0" algn="l">
              <a:spcBef>
                <a:spcPts val="0"/>
              </a:spcBef>
              <a:spcAft>
                <a:spcPts val="0"/>
              </a:spcAft>
              <a:buSzPts val="1400"/>
              <a:buFont typeface="Helvetica Neue"/>
              <a:buChar char="●"/>
            </a:pPr>
            <a:r>
              <a:rPr lang="en">
                <a:latin typeface="Helvetica Neue"/>
                <a:ea typeface="Helvetica Neue"/>
                <a:cs typeface="Helvetica Neue"/>
                <a:sym typeface="Helvetica Neue"/>
              </a:rPr>
              <a:t>Depth Cloud - Object Detection</a:t>
            </a:r>
            <a:endParaRPr>
              <a:latin typeface="Helvetica Neue"/>
              <a:ea typeface="Helvetica Neue"/>
              <a:cs typeface="Helvetica Neue"/>
              <a:sym typeface="Helvetica Neue"/>
            </a:endParaRPr>
          </a:p>
          <a:p>
            <a:pPr indent="-317500" lvl="0" marL="457200" rtl="0" algn="l">
              <a:spcBef>
                <a:spcPts val="0"/>
              </a:spcBef>
              <a:spcAft>
                <a:spcPts val="0"/>
              </a:spcAft>
              <a:buSzPts val="1400"/>
              <a:buFont typeface="Helvetica Neue"/>
              <a:buChar char="●"/>
            </a:pPr>
            <a:r>
              <a:rPr lang="en">
                <a:latin typeface="Helvetica Neue"/>
                <a:ea typeface="Helvetica Neue"/>
                <a:cs typeface="Helvetica Neue"/>
                <a:sym typeface="Helvetica Neue"/>
              </a:rPr>
              <a:t>Range Sensor - Object Detection</a:t>
            </a:r>
            <a:endParaRPr>
              <a:latin typeface="Helvetica Neue"/>
              <a:ea typeface="Helvetica Neue"/>
              <a:cs typeface="Helvetica Neue"/>
              <a:sym typeface="Helvetica Neue"/>
            </a:endParaRPr>
          </a:p>
          <a:p>
            <a:pPr indent="-317500" lvl="0" marL="457200" rtl="0" algn="l">
              <a:spcBef>
                <a:spcPts val="0"/>
              </a:spcBef>
              <a:spcAft>
                <a:spcPts val="0"/>
              </a:spcAft>
              <a:buSzPts val="1400"/>
              <a:buFont typeface="Helvetica Neue"/>
              <a:buChar char="●"/>
            </a:pPr>
            <a:r>
              <a:rPr lang="en">
                <a:latin typeface="Helvetica Neue"/>
                <a:ea typeface="Helvetica Neue"/>
                <a:cs typeface="Helvetica Neue"/>
                <a:sym typeface="Helvetica Neue"/>
              </a:rPr>
              <a:t>GPS - Odometry and localization</a:t>
            </a:r>
            <a:endParaRPr>
              <a:latin typeface="Helvetica Neue"/>
              <a:ea typeface="Helvetica Neue"/>
              <a:cs typeface="Helvetica Neue"/>
              <a:sym typeface="Helvetica Neue"/>
            </a:endParaRPr>
          </a:p>
          <a:p>
            <a:pPr indent="-317500" lvl="0" marL="457200" rtl="0" algn="l">
              <a:spcBef>
                <a:spcPts val="0"/>
              </a:spcBef>
              <a:spcAft>
                <a:spcPts val="0"/>
              </a:spcAft>
              <a:buSzPts val="1400"/>
              <a:buFont typeface="Helvetica Neue"/>
              <a:buChar char="●"/>
            </a:pPr>
            <a:r>
              <a:rPr lang="en">
                <a:latin typeface="Helvetica Neue"/>
                <a:ea typeface="Helvetica Neue"/>
                <a:cs typeface="Helvetica Neue"/>
                <a:sym typeface="Helvetica Neue"/>
              </a:rPr>
              <a:t>Compass - Odometry and localization</a:t>
            </a:r>
            <a:endParaRPr>
              <a:latin typeface="Helvetica Neue"/>
              <a:ea typeface="Helvetica Neue"/>
              <a:cs typeface="Helvetica Neue"/>
              <a:sym typeface="Helvetica Neue"/>
            </a:endParaRPr>
          </a:p>
          <a:p>
            <a:pPr indent="-317500" lvl="0" marL="457200" rtl="0" algn="l">
              <a:spcBef>
                <a:spcPts val="0"/>
              </a:spcBef>
              <a:spcAft>
                <a:spcPts val="0"/>
              </a:spcAft>
              <a:buSzPts val="1400"/>
              <a:buFont typeface="Helvetica Neue"/>
              <a:buChar char="●"/>
            </a:pPr>
            <a:r>
              <a:rPr lang="en">
                <a:latin typeface="Helvetica Neue"/>
                <a:ea typeface="Helvetica Neue"/>
                <a:cs typeface="Helvetica Neue"/>
                <a:sym typeface="Helvetica Neue"/>
              </a:rPr>
              <a:t>IMU - Localization</a:t>
            </a:r>
            <a:endParaRPr>
              <a:latin typeface="Helvetica Neue"/>
              <a:ea typeface="Helvetica Neue"/>
              <a:cs typeface="Helvetica Neue"/>
              <a:sym typeface="Helvetica Neue"/>
            </a:endParaRPr>
          </a:p>
        </p:txBody>
      </p:sp>
      <p:pic>
        <p:nvPicPr>
          <p:cNvPr id="301" name="Google Shape;301;p39"/>
          <p:cNvPicPr preferRelativeResize="0"/>
          <p:nvPr/>
        </p:nvPicPr>
        <p:blipFill>
          <a:blip r:embed="rId4">
            <a:alphaModFix/>
          </a:blip>
          <a:stretch>
            <a:fillRect/>
          </a:stretch>
        </p:blipFill>
        <p:spPr>
          <a:xfrm>
            <a:off x="-8" y="4069676"/>
            <a:ext cx="774960" cy="1073823"/>
          </a:xfrm>
          <a:prstGeom prst="rect">
            <a:avLst/>
          </a:prstGeom>
          <a:noFill/>
          <a:ln>
            <a:noFill/>
          </a:ln>
        </p:spPr>
      </p:pic>
      <p:pic>
        <p:nvPicPr>
          <p:cNvPr id="302" name="Google Shape;302;p39" title="Ros and Ros nodes Devon.wav">
            <a:hlinkClick r:id="rId5"/>
          </p:cNvPr>
          <p:cNvPicPr preferRelativeResize="0"/>
          <p:nvPr/>
        </p:nvPicPr>
        <p:blipFill>
          <a:blip r:embed="rId6">
            <a:alphaModFix/>
          </a:blip>
          <a:stretch>
            <a:fillRect/>
          </a:stretch>
        </p:blipFill>
        <p:spPr>
          <a:xfrm>
            <a:off x="774950" y="4461300"/>
            <a:ext cx="457200" cy="457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107" name="Shape 107"/>
        <p:cNvGrpSpPr/>
        <p:nvPr/>
      </p:nvGrpSpPr>
      <p:grpSpPr>
        <a:xfrm>
          <a:off x="0" y="0"/>
          <a:ext cx="0" cy="0"/>
          <a:chOff x="0" y="0"/>
          <a:chExt cx="0" cy="0"/>
        </a:xfrm>
      </p:grpSpPr>
      <p:sp>
        <p:nvSpPr>
          <p:cNvPr id="108" name="Google Shape;108;p22"/>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109" name="Google Shape;109;p22"/>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110" name="Google Shape;110;p22"/>
          <p:cNvSpPr txBox="1"/>
          <p:nvPr/>
        </p:nvSpPr>
        <p:spPr>
          <a:xfrm>
            <a:off x="133150" y="119125"/>
            <a:ext cx="4036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Introduction</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p:txBody>
      </p:sp>
      <p:sp>
        <p:nvSpPr>
          <p:cNvPr id="111" name="Google Shape;111;p22"/>
          <p:cNvSpPr txBox="1"/>
          <p:nvPr/>
        </p:nvSpPr>
        <p:spPr>
          <a:xfrm>
            <a:off x="133150" y="553625"/>
            <a:ext cx="6229800" cy="320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Our project is an ‘Level 4’ autonomous vehicle capable of assisting researching with data collection across various types of terrain. The vehicle will utilize self-navigation and be able to avoid different hazards as well as monitor various data points and display it on a UI.</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rPr lang="en">
                <a:latin typeface="Helvetica Neue"/>
                <a:ea typeface="Helvetica Neue"/>
                <a:cs typeface="Helvetica Neue"/>
                <a:sym typeface="Helvetica Neue"/>
              </a:rPr>
              <a:t>•</a:t>
            </a:r>
            <a:r>
              <a:rPr lang="en">
                <a:latin typeface="Helvetica Neue"/>
                <a:ea typeface="Helvetica Neue"/>
                <a:cs typeface="Helvetica Neue"/>
                <a:sym typeface="Helvetica Neue"/>
              </a:rPr>
              <a:t> Level 0 - No automated control</a:t>
            </a:r>
            <a:endParaRPr>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
                <a:latin typeface="Helvetica Neue"/>
                <a:ea typeface="Helvetica Neue"/>
                <a:cs typeface="Helvetica Neue"/>
                <a:sym typeface="Helvetica Neue"/>
              </a:rPr>
              <a:t>• Level 1 - Some driver assistance; steering or throttle control</a:t>
            </a:r>
            <a:endParaRPr>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
                <a:latin typeface="Helvetica Neue"/>
                <a:ea typeface="Helvetica Neue"/>
                <a:cs typeface="Helvetica Neue"/>
                <a:sym typeface="Helvetica Neue"/>
              </a:rPr>
              <a:t>• Level 2 - Some driver assistance; steering and throttle control</a:t>
            </a:r>
            <a:endParaRPr>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
                <a:latin typeface="Helvetica Neue"/>
                <a:ea typeface="Helvetica Neue"/>
                <a:cs typeface="Helvetica Neue"/>
                <a:sym typeface="Helvetica Neue"/>
              </a:rPr>
              <a:t>• Level 3 - Automation; operator controls vehicle when there is a fault</a:t>
            </a:r>
            <a:endParaRPr>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
                <a:latin typeface="Helvetica Neue"/>
                <a:ea typeface="Helvetica Neue"/>
                <a:cs typeface="Helvetica Neue"/>
                <a:sym typeface="Helvetica Neue"/>
              </a:rPr>
              <a:t>• Level 4 - Automation in a regional area during set times or conditions;</a:t>
            </a:r>
            <a:endParaRPr>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
                <a:latin typeface="Helvetica Neue"/>
                <a:ea typeface="Helvetica Neue"/>
                <a:cs typeface="Helvetica Neue"/>
                <a:sym typeface="Helvetica Neue"/>
              </a:rPr>
              <a:t>computer controls faults</a:t>
            </a:r>
            <a:endParaRPr>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
                <a:latin typeface="Helvetica Neue"/>
                <a:ea typeface="Helvetica Neue"/>
                <a:cs typeface="Helvetica Neue"/>
                <a:sym typeface="Helvetica Neue"/>
              </a:rPr>
              <a:t>• Level 5 - Automation anywhere and during all times; computer controls</a:t>
            </a:r>
            <a:endParaRPr>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
                <a:latin typeface="Helvetica Neue"/>
                <a:ea typeface="Helvetica Neue"/>
                <a:cs typeface="Helvetica Neue"/>
                <a:sym typeface="Helvetica Neue"/>
              </a:rPr>
              <a:t>faults</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p:txBody>
      </p:sp>
      <p:pic>
        <p:nvPicPr>
          <p:cNvPr id="112" name="Google Shape;112;p22"/>
          <p:cNvPicPr preferRelativeResize="0"/>
          <p:nvPr/>
        </p:nvPicPr>
        <p:blipFill>
          <a:blip r:embed="rId4">
            <a:alphaModFix/>
          </a:blip>
          <a:stretch>
            <a:fillRect/>
          </a:stretch>
        </p:blipFill>
        <p:spPr>
          <a:xfrm>
            <a:off x="0" y="4096400"/>
            <a:ext cx="673789" cy="1047100"/>
          </a:xfrm>
          <a:prstGeom prst="rect">
            <a:avLst/>
          </a:prstGeom>
          <a:noFill/>
          <a:ln>
            <a:noFill/>
          </a:ln>
        </p:spPr>
      </p:pic>
      <p:pic>
        <p:nvPicPr>
          <p:cNvPr id="113" name="Google Shape;113;p22" title="Intro with name.mp3">
            <a:hlinkClick r:id="rId5"/>
          </p:cNvPr>
          <p:cNvPicPr preferRelativeResize="0"/>
          <p:nvPr/>
        </p:nvPicPr>
        <p:blipFill>
          <a:blip r:embed="rId6">
            <a:alphaModFix/>
          </a:blip>
          <a:stretch>
            <a:fillRect/>
          </a:stretch>
        </p:blipFill>
        <p:spPr>
          <a:xfrm>
            <a:off x="6515350" y="152400"/>
            <a:ext cx="457200" cy="4572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307" name="Shape 307"/>
        <p:cNvGrpSpPr/>
        <p:nvPr/>
      </p:nvGrpSpPr>
      <p:grpSpPr>
        <a:xfrm>
          <a:off x="0" y="0"/>
          <a:ext cx="0" cy="0"/>
          <a:chOff x="0" y="0"/>
          <a:chExt cx="0" cy="0"/>
        </a:xfrm>
      </p:grpSpPr>
      <p:sp>
        <p:nvSpPr>
          <p:cNvPr id="308" name="Google Shape;308;p40"/>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309" name="Google Shape;309;p40"/>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310" name="Google Shape;310;p40"/>
          <p:cNvSpPr txBox="1"/>
          <p:nvPr/>
        </p:nvSpPr>
        <p:spPr>
          <a:xfrm>
            <a:off x="133150" y="1191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ROS Node Graph - Overview</a:t>
            </a:r>
            <a:endParaRPr>
              <a:latin typeface="Helvetica Neue"/>
              <a:ea typeface="Helvetica Neue"/>
              <a:cs typeface="Helvetica Neue"/>
              <a:sym typeface="Helvetica Neue"/>
            </a:endParaRPr>
          </a:p>
        </p:txBody>
      </p:sp>
      <p:pic>
        <p:nvPicPr>
          <p:cNvPr id="311" name="Google Shape;311;p40"/>
          <p:cNvPicPr preferRelativeResize="0"/>
          <p:nvPr/>
        </p:nvPicPr>
        <p:blipFill>
          <a:blip r:embed="rId4">
            <a:alphaModFix/>
          </a:blip>
          <a:stretch>
            <a:fillRect/>
          </a:stretch>
        </p:blipFill>
        <p:spPr>
          <a:xfrm>
            <a:off x="-8" y="4069676"/>
            <a:ext cx="774960" cy="1073823"/>
          </a:xfrm>
          <a:prstGeom prst="rect">
            <a:avLst/>
          </a:prstGeom>
          <a:noFill/>
          <a:ln>
            <a:noFill/>
          </a:ln>
        </p:spPr>
      </p:pic>
      <p:pic>
        <p:nvPicPr>
          <p:cNvPr id="312" name="Google Shape;312;p40"/>
          <p:cNvPicPr preferRelativeResize="0"/>
          <p:nvPr/>
        </p:nvPicPr>
        <p:blipFill>
          <a:blip r:embed="rId5">
            <a:alphaModFix/>
          </a:blip>
          <a:stretch>
            <a:fillRect/>
          </a:stretch>
        </p:blipFill>
        <p:spPr>
          <a:xfrm>
            <a:off x="2792775" y="119125"/>
            <a:ext cx="4232253" cy="4799375"/>
          </a:xfrm>
          <a:prstGeom prst="rect">
            <a:avLst/>
          </a:prstGeom>
          <a:noFill/>
          <a:ln>
            <a:noFill/>
          </a:ln>
        </p:spPr>
      </p:pic>
      <p:pic>
        <p:nvPicPr>
          <p:cNvPr id="313" name="Google Shape;313;p40" title="overview devon.wav">
            <a:hlinkClick r:id="rId6"/>
          </p:cNvPr>
          <p:cNvPicPr preferRelativeResize="0"/>
          <p:nvPr/>
        </p:nvPicPr>
        <p:blipFill>
          <a:blip r:embed="rId7">
            <a:alphaModFix/>
          </a:blip>
          <a:stretch>
            <a:fillRect/>
          </a:stretch>
        </p:blipFill>
        <p:spPr>
          <a:xfrm>
            <a:off x="774950" y="4461300"/>
            <a:ext cx="457200" cy="4572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318" name="Shape 318"/>
        <p:cNvGrpSpPr/>
        <p:nvPr/>
      </p:nvGrpSpPr>
      <p:grpSpPr>
        <a:xfrm>
          <a:off x="0" y="0"/>
          <a:ext cx="0" cy="0"/>
          <a:chOff x="0" y="0"/>
          <a:chExt cx="0" cy="0"/>
        </a:xfrm>
      </p:grpSpPr>
      <p:sp>
        <p:nvSpPr>
          <p:cNvPr id="319" name="Google Shape;319;p41"/>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320" name="Google Shape;320;p41"/>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321" name="Google Shape;321;p41"/>
          <p:cNvSpPr txBox="1"/>
          <p:nvPr/>
        </p:nvSpPr>
        <p:spPr>
          <a:xfrm>
            <a:off x="133150" y="119125"/>
            <a:ext cx="5248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ROS Node Graph - Motors, Encoder </a:t>
            </a:r>
            <a:r>
              <a:rPr lang="en">
                <a:solidFill>
                  <a:schemeClr val="dk1"/>
                </a:solidFill>
                <a:latin typeface="Helvetica Neue"/>
                <a:ea typeface="Helvetica Neue"/>
                <a:cs typeface="Helvetica Neue"/>
                <a:sym typeface="Helvetica Neue"/>
              </a:rPr>
              <a:t>GPS, Compass, IMU</a:t>
            </a:r>
            <a:endParaRPr>
              <a:latin typeface="Helvetica Neue"/>
              <a:ea typeface="Helvetica Neue"/>
              <a:cs typeface="Helvetica Neue"/>
              <a:sym typeface="Helvetica Neue"/>
            </a:endParaRPr>
          </a:p>
        </p:txBody>
      </p:sp>
      <p:pic>
        <p:nvPicPr>
          <p:cNvPr id="322" name="Google Shape;322;p41"/>
          <p:cNvPicPr preferRelativeResize="0"/>
          <p:nvPr/>
        </p:nvPicPr>
        <p:blipFill>
          <a:blip r:embed="rId4">
            <a:alphaModFix/>
          </a:blip>
          <a:stretch>
            <a:fillRect/>
          </a:stretch>
        </p:blipFill>
        <p:spPr>
          <a:xfrm>
            <a:off x="951338" y="605675"/>
            <a:ext cx="7241326" cy="2135925"/>
          </a:xfrm>
          <a:prstGeom prst="rect">
            <a:avLst/>
          </a:prstGeom>
          <a:noFill/>
          <a:ln>
            <a:noFill/>
          </a:ln>
        </p:spPr>
      </p:pic>
      <p:pic>
        <p:nvPicPr>
          <p:cNvPr id="323" name="Google Shape;323;p41"/>
          <p:cNvPicPr preferRelativeResize="0"/>
          <p:nvPr/>
        </p:nvPicPr>
        <p:blipFill>
          <a:blip r:embed="rId5">
            <a:alphaModFix/>
          </a:blip>
          <a:stretch>
            <a:fillRect/>
          </a:stretch>
        </p:blipFill>
        <p:spPr>
          <a:xfrm>
            <a:off x="-8" y="4069676"/>
            <a:ext cx="774960" cy="1073823"/>
          </a:xfrm>
          <a:prstGeom prst="rect">
            <a:avLst/>
          </a:prstGeom>
          <a:noFill/>
          <a:ln>
            <a:noFill/>
          </a:ln>
        </p:spPr>
      </p:pic>
      <p:pic>
        <p:nvPicPr>
          <p:cNvPr id="324" name="Google Shape;324;p41" title="ros node graph motors devon.wav">
            <a:hlinkClick r:id="rId6"/>
          </p:cNvPr>
          <p:cNvPicPr preferRelativeResize="0"/>
          <p:nvPr/>
        </p:nvPicPr>
        <p:blipFill>
          <a:blip r:embed="rId7">
            <a:alphaModFix/>
          </a:blip>
          <a:stretch>
            <a:fillRect/>
          </a:stretch>
        </p:blipFill>
        <p:spPr>
          <a:xfrm>
            <a:off x="774952" y="4461300"/>
            <a:ext cx="457200" cy="4572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329" name="Shape 329"/>
        <p:cNvGrpSpPr/>
        <p:nvPr/>
      </p:nvGrpSpPr>
      <p:grpSpPr>
        <a:xfrm>
          <a:off x="0" y="0"/>
          <a:ext cx="0" cy="0"/>
          <a:chOff x="0" y="0"/>
          <a:chExt cx="0" cy="0"/>
        </a:xfrm>
      </p:grpSpPr>
      <p:sp>
        <p:nvSpPr>
          <p:cNvPr id="330" name="Google Shape;330;p42"/>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331" name="Google Shape;331;p42"/>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332" name="Google Shape;332;p42"/>
          <p:cNvSpPr txBox="1"/>
          <p:nvPr/>
        </p:nvSpPr>
        <p:spPr>
          <a:xfrm>
            <a:off x="133150" y="1191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ROS Node Graph - Camera &amp; Depth Cloud</a:t>
            </a:r>
            <a:endParaRPr>
              <a:latin typeface="Helvetica Neue"/>
              <a:ea typeface="Helvetica Neue"/>
              <a:cs typeface="Helvetica Neue"/>
              <a:sym typeface="Helvetica Neue"/>
            </a:endParaRPr>
          </a:p>
        </p:txBody>
      </p:sp>
      <p:pic>
        <p:nvPicPr>
          <p:cNvPr id="333" name="Google Shape;333;p42"/>
          <p:cNvPicPr preferRelativeResize="0"/>
          <p:nvPr/>
        </p:nvPicPr>
        <p:blipFill>
          <a:blip r:embed="rId4">
            <a:alphaModFix/>
          </a:blip>
          <a:stretch>
            <a:fillRect/>
          </a:stretch>
        </p:blipFill>
        <p:spPr>
          <a:xfrm>
            <a:off x="5058987" y="119125"/>
            <a:ext cx="3310713" cy="4766100"/>
          </a:xfrm>
          <a:prstGeom prst="rect">
            <a:avLst/>
          </a:prstGeom>
          <a:noFill/>
          <a:ln>
            <a:noFill/>
          </a:ln>
        </p:spPr>
      </p:pic>
      <p:pic>
        <p:nvPicPr>
          <p:cNvPr id="334" name="Google Shape;334;p42"/>
          <p:cNvPicPr preferRelativeResize="0"/>
          <p:nvPr/>
        </p:nvPicPr>
        <p:blipFill>
          <a:blip r:embed="rId5">
            <a:alphaModFix/>
          </a:blip>
          <a:stretch>
            <a:fillRect/>
          </a:stretch>
        </p:blipFill>
        <p:spPr>
          <a:xfrm>
            <a:off x="133150" y="3245675"/>
            <a:ext cx="4301824" cy="1487150"/>
          </a:xfrm>
          <a:prstGeom prst="rect">
            <a:avLst/>
          </a:prstGeom>
          <a:noFill/>
          <a:ln>
            <a:noFill/>
          </a:ln>
        </p:spPr>
      </p:pic>
      <p:sp>
        <p:nvSpPr>
          <p:cNvPr id="335" name="Google Shape;335;p42"/>
          <p:cNvSpPr txBox="1"/>
          <p:nvPr/>
        </p:nvSpPr>
        <p:spPr>
          <a:xfrm>
            <a:off x="133150" y="882950"/>
            <a:ext cx="40362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A kinect will serve as the camera and depth sensor.</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This will give the mobile robot “sight” to aid in localization and object detection</a:t>
            </a:r>
            <a:endParaRPr>
              <a:latin typeface="Proxima Nova"/>
              <a:ea typeface="Proxima Nova"/>
              <a:cs typeface="Proxima Nova"/>
              <a:sym typeface="Proxima Nova"/>
            </a:endParaRPr>
          </a:p>
        </p:txBody>
      </p:sp>
      <p:pic>
        <p:nvPicPr>
          <p:cNvPr id="336" name="Google Shape;336;p42"/>
          <p:cNvPicPr preferRelativeResize="0"/>
          <p:nvPr/>
        </p:nvPicPr>
        <p:blipFill>
          <a:blip r:embed="rId6">
            <a:alphaModFix/>
          </a:blip>
          <a:stretch>
            <a:fillRect/>
          </a:stretch>
        </p:blipFill>
        <p:spPr>
          <a:xfrm>
            <a:off x="-8" y="4069676"/>
            <a:ext cx="774960" cy="1073823"/>
          </a:xfrm>
          <a:prstGeom prst="rect">
            <a:avLst/>
          </a:prstGeom>
          <a:noFill/>
          <a:ln>
            <a:noFill/>
          </a:ln>
        </p:spPr>
      </p:pic>
      <p:pic>
        <p:nvPicPr>
          <p:cNvPr id="337" name="Google Shape;337;p42" title="camera and depth cloud Devon.wav">
            <a:hlinkClick r:id="rId7"/>
          </p:cNvPr>
          <p:cNvPicPr preferRelativeResize="0"/>
          <p:nvPr/>
        </p:nvPicPr>
        <p:blipFill>
          <a:blip r:embed="rId8">
            <a:alphaModFix/>
          </a:blip>
          <a:stretch>
            <a:fillRect/>
          </a:stretch>
        </p:blipFill>
        <p:spPr>
          <a:xfrm>
            <a:off x="774950" y="4461300"/>
            <a:ext cx="457200" cy="4572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342" name="Shape 342"/>
        <p:cNvGrpSpPr/>
        <p:nvPr/>
      </p:nvGrpSpPr>
      <p:grpSpPr>
        <a:xfrm>
          <a:off x="0" y="0"/>
          <a:ext cx="0" cy="0"/>
          <a:chOff x="0" y="0"/>
          <a:chExt cx="0" cy="0"/>
        </a:xfrm>
      </p:grpSpPr>
      <p:sp>
        <p:nvSpPr>
          <p:cNvPr id="343" name="Google Shape;343;p43"/>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344" name="Google Shape;344;p43"/>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345" name="Google Shape;345;p43"/>
          <p:cNvSpPr txBox="1"/>
          <p:nvPr/>
        </p:nvSpPr>
        <p:spPr>
          <a:xfrm>
            <a:off x="133150" y="1191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Vision</a:t>
            </a:r>
            <a:endParaRPr>
              <a:latin typeface="Helvetica Neue"/>
              <a:ea typeface="Helvetica Neue"/>
              <a:cs typeface="Helvetica Neue"/>
              <a:sym typeface="Helvetica Neue"/>
            </a:endParaRPr>
          </a:p>
        </p:txBody>
      </p:sp>
      <p:sp>
        <p:nvSpPr>
          <p:cNvPr id="346" name="Google Shape;346;p43"/>
          <p:cNvSpPr txBox="1"/>
          <p:nvPr/>
        </p:nvSpPr>
        <p:spPr>
          <a:xfrm>
            <a:off x="133150" y="519325"/>
            <a:ext cx="3861000" cy="1693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Proxima Nova"/>
              <a:buChar char="●"/>
            </a:pPr>
            <a:r>
              <a:rPr lang="en">
                <a:latin typeface="Proxima Nova"/>
                <a:ea typeface="Proxima Nova"/>
                <a:cs typeface="Proxima Nova"/>
                <a:sym typeface="Proxima Nova"/>
              </a:rPr>
              <a:t>The Kinect and Range sensors are used for object detection.</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
                <a:latin typeface="Proxima Nova"/>
                <a:ea typeface="Proxima Nova"/>
                <a:cs typeface="Proxima Nova"/>
                <a:sym typeface="Proxima Nova"/>
              </a:rPr>
              <a:t>The data is fed into a costmap to update obstacles in the world.</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
                <a:latin typeface="Proxima Nova"/>
                <a:ea typeface="Proxima Nova"/>
                <a:cs typeface="Proxima Nova"/>
                <a:sym typeface="Proxima Nova"/>
              </a:rPr>
              <a:t>The costmap builds an occupancy grid based on the data, and keeps track of occupied, free, and unknown space.</a:t>
            </a:r>
            <a:endParaRPr>
              <a:latin typeface="Proxima Nova"/>
              <a:ea typeface="Proxima Nova"/>
              <a:cs typeface="Proxima Nova"/>
              <a:sym typeface="Proxima Nova"/>
            </a:endParaRPr>
          </a:p>
        </p:txBody>
      </p:sp>
      <p:sp>
        <p:nvSpPr>
          <p:cNvPr id="347" name="Google Shape;347;p43"/>
          <p:cNvSpPr txBox="1"/>
          <p:nvPr/>
        </p:nvSpPr>
        <p:spPr>
          <a:xfrm>
            <a:off x="133150" y="25297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pic>
        <p:nvPicPr>
          <p:cNvPr id="348" name="Google Shape;348;p43"/>
          <p:cNvPicPr preferRelativeResize="0"/>
          <p:nvPr/>
        </p:nvPicPr>
        <p:blipFill>
          <a:blip r:embed="rId4">
            <a:alphaModFix/>
          </a:blip>
          <a:stretch>
            <a:fillRect/>
          </a:stretch>
        </p:blipFill>
        <p:spPr>
          <a:xfrm>
            <a:off x="4903375" y="519325"/>
            <a:ext cx="3619500" cy="2524125"/>
          </a:xfrm>
          <a:prstGeom prst="rect">
            <a:avLst/>
          </a:prstGeom>
          <a:noFill/>
          <a:ln>
            <a:noFill/>
          </a:ln>
        </p:spPr>
      </p:pic>
      <p:pic>
        <p:nvPicPr>
          <p:cNvPr id="349" name="Google Shape;349;p43"/>
          <p:cNvPicPr preferRelativeResize="0"/>
          <p:nvPr/>
        </p:nvPicPr>
        <p:blipFill>
          <a:blip r:embed="rId5">
            <a:alphaModFix/>
          </a:blip>
          <a:stretch>
            <a:fillRect/>
          </a:stretch>
        </p:blipFill>
        <p:spPr>
          <a:xfrm>
            <a:off x="-8" y="4069676"/>
            <a:ext cx="774960" cy="1073823"/>
          </a:xfrm>
          <a:prstGeom prst="rect">
            <a:avLst/>
          </a:prstGeom>
          <a:noFill/>
          <a:ln>
            <a:noFill/>
          </a:ln>
        </p:spPr>
      </p:pic>
      <p:pic>
        <p:nvPicPr>
          <p:cNvPr id="350" name="Google Shape;350;p43" title="vision devon.wav">
            <a:hlinkClick r:id="rId6"/>
          </p:cNvPr>
          <p:cNvPicPr preferRelativeResize="0"/>
          <p:nvPr/>
        </p:nvPicPr>
        <p:blipFill>
          <a:blip r:embed="rId7">
            <a:alphaModFix/>
          </a:blip>
          <a:stretch>
            <a:fillRect/>
          </a:stretch>
        </p:blipFill>
        <p:spPr>
          <a:xfrm>
            <a:off x="774952" y="4461300"/>
            <a:ext cx="457200" cy="4572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355" name="Shape 355"/>
        <p:cNvGrpSpPr/>
        <p:nvPr/>
      </p:nvGrpSpPr>
      <p:grpSpPr>
        <a:xfrm>
          <a:off x="0" y="0"/>
          <a:ext cx="0" cy="0"/>
          <a:chOff x="0" y="0"/>
          <a:chExt cx="0" cy="0"/>
        </a:xfrm>
      </p:grpSpPr>
      <p:sp>
        <p:nvSpPr>
          <p:cNvPr id="356" name="Google Shape;356;p44"/>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357" name="Google Shape;357;p44"/>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358" name="Google Shape;358;p44"/>
          <p:cNvSpPr txBox="1"/>
          <p:nvPr/>
        </p:nvSpPr>
        <p:spPr>
          <a:xfrm>
            <a:off x="133150" y="119125"/>
            <a:ext cx="5248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Navigation</a:t>
            </a:r>
            <a:r>
              <a:rPr lang="en">
                <a:latin typeface="Helvetica Neue"/>
                <a:ea typeface="Helvetica Neue"/>
                <a:cs typeface="Helvetica Neue"/>
                <a:sym typeface="Helvetica Neue"/>
              </a:rPr>
              <a:t> Stack</a:t>
            </a:r>
            <a:endParaRPr>
              <a:latin typeface="Helvetica Neue"/>
              <a:ea typeface="Helvetica Neue"/>
              <a:cs typeface="Helvetica Neue"/>
              <a:sym typeface="Helvetica Neue"/>
            </a:endParaRPr>
          </a:p>
        </p:txBody>
      </p:sp>
      <p:pic>
        <p:nvPicPr>
          <p:cNvPr id="359" name="Google Shape;359;p44"/>
          <p:cNvPicPr preferRelativeResize="0"/>
          <p:nvPr/>
        </p:nvPicPr>
        <p:blipFill>
          <a:blip r:embed="rId4">
            <a:alphaModFix/>
          </a:blip>
          <a:stretch>
            <a:fillRect/>
          </a:stretch>
        </p:blipFill>
        <p:spPr>
          <a:xfrm>
            <a:off x="1181188" y="580625"/>
            <a:ext cx="6781625" cy="2850875"/>
          </a:xfrm>
          <a:prstGeom prst="rect">
            <a:avLst/>
          </a:prstGeom>
          <a:noFill/>
          <a:ln>
            <a:noFill/>
          </a:ln>
        </p:spPr>
      </p:pic>
      <p:pic>
        <p:nvPicPr>
          <p:cNvPr id="360" name="Google Shape;360;p44"/>
          <p:cNvPicPr preferRelativeResize="0"/>
          <p:nvPr/>
        </p:nvPicPr>
        <p:blipFill>
          <a:blip r:embed="rId5">
            <a:alphaModFix/>
          </a:blip>
          <a:stretch>
            <a:fillRect/>
          </a:stretch>
        </p:blipFill>
        <p:spPr>
          <a:xfrm>
            <a:off x="-8" y="4069676"/>
            <a:ext cx="774960" cy="1073823"/>
          </a:xfrm>
          <a:prstGeom prst="rect">
            <a:avLst/>
          </a:prstGeom>
          <a:noFill/>
          <a:ln>
            <a:noFill/>
          </a:ln>
        </p:spPr>
      </p:pic>
      <p:pic>
        <p:nvPicPr>
          <p:cNvPr id="361" name="Google Shape;361;p44" title="navigation stack Devon.wav">
            <a:hlinkClick r:id="rId6"/>
          </p:cNvPr>
          <p:cNvPicPr preferRelativeResize="0"/>
          <p:nvPr/>
        </p:nvPicPr>
        <p:blipFill>
          <a:blip r:embed="rId7">
            <a:alphaModFix/>
          </a:blip>
          <a:stretch>
            <a:fillRect/>
          </a:stretch>
        </p:blipFill>
        <p:spPr>
          <a:xfrm>
            <a:off x="774952" y="4461300"/>
            <a:ext cx="457200" cy="4572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366" name="Shape 366"/>
        <p:cNvGrpSpPr/>
        <p:nvPr/>
      </p:nvGrpSpPr>
      <p:grpSpPr>
        <a:xfrm>
          <a:off x="0" y="0"/>
          <a:ext cx="0" cy="0"/>
          <a:chOff x="0" y="0"/>
          <a:chExt cx="0" cy="0"/>
        </a:xfrm>
      </p:grpSpPr>
      <p:sp>
        <p:nvSpPr>
          <p:cNvPr id="367" name="Google Shape;367;p45"/>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368" name="Google Shape;368;p45"/>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369" name="Google Shape;369;p45"/>
          <p:cNvSpPr txBox="1"/>
          <p:nvPr/>
        </p:nvSpPr>
        <p:spPr>
          <a:xfrm>
            <a:off x="133150" y="1191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GPS Waypoint Navigation</a:t>
            </a:r>
            <a:endParaRPr>
              <a:latin typeface="Helvetica Neue"/>
              <a:ea typeface="Helvetica Neue"/>
              <a:cs typeface="Helvetica Neue"/>
              <a:sym typeface="Helvetica Neue"/>
            </a:endParaRPr>
          </a:p>
        </p:txBody>
      </p:sp>
      <p:pic>
        <p:nvPicPr>
          <p:cNvPr id="370" name="Google Shape;370;p45"/>
          <p:cNvPicPr preferRelativeResize="0"/>
          <p:nvPr/>
        </p:nvPicPr>
        <p:blipFill>
          <a:blip r:embed="rId4">
            <a:alphaModFix/>
          </a:blip>
          <a:stretch>
            <a:fillRect/>
          </a:stretch>
        </p:blipFill>
        <p:spPr>
          <a:xfrm>
            <a:off x="133138" y="519325"/>
            <a:ext cx="5793526" cy="3383849"/>
          </a:xfrm>
          <a:prstGeom prst="rect">
            <a:avLst/>
          </a:prstGeom>
          <a:noFill/>
          <a:ln>
            <a:noFill/>
          </a:ln>
        </p:spPr>
      </p:pic>
      <p:pic>
        <p:nvPicPr>
          <p:cNvPr id="371" name="Google Shape;371;p45" title="VID_20211101_111909.mp4">
            <a:hlinkClick r:id="rId5"/>
          </p:cNvPr>
          <p:cNvPicPr preferRelativeResize="0"/>
          <p:nvPr/>
        </p:nvPicPr>
        <p:blipFill>
          <a:blip r:embed="rId6">
            <a:alphaModFix/>
          </a:blip>
          <a:stretch>
            <a:fillRect/>
          </a:stretch>
        </p:blipFill>
        <p:spPr>
          <a:xfrm>
            <a:off x="6227125" y="1782687"/>
            <a:ext cx="2805550" cy="1578125"/>
          </a:xfrm>
          <a:prstGeom prst="rect">
            <a:avLst/>
          </a:prstGeom>
          <a:noFill/>
          <a:ln>
            <a:noFill/>
          </a:ln>
        </p:spPr>
      </p:pic>
      <p:pic>
        <p:nvPicPr>
          <p:cNvPr id="372" name="Google Shape;372;p45"/>
          <p:cNvPicPr preferRelativeResize="0"/>
          <p:nvPr/>
        </p:nvPicPr>
        <p:blipFill>
          <a:blip r:embed="rId7">
            <a:alphaModFix/>
          </a:blip>
          <a:stretch>
            <a:fillRect/>
          </a:stretch>
        </p:blipFill>
        <p:spPr>
          <a:xfrm>
            <a:off x="-8" y="4069676"/>
            <a:ext cx="774960" cy="1073823"/>
          </a:xfrm>
          <a:prstGeom prst="rect">
            <a:avLst/>
          </a:prstGeom>
          <a:noFill/>
          <a:ln>
            <a:noFill/>
          </a:ln>
        </p:spPr>
      </p:pic>
      <p:pic>
        <p:nvPicPr>
          <p:cNvPr id="373" name="Google Shape;373;p45" title="gos waypoint navigation Devon.wav">
            <a:hlinkClick r:id="rId8"/>
          </p:cNvPr>
          <p:cNvPicPr preferRelativeResize="0"/>
          <p:nvPr/>
        </p:nvPicPr>
        <p:blipFill>
          <a:blip r:embed="rId9">
            <a:alphaModFix/>
          </a:blip>
          <a:stretch>
            <a:fillRect/>
          </a:stretch>
        </p:blipFill>
        <p:spPr>
          <a:xfrm>
            <a:off x="774952" y="4461299"/>
            <a:ext cx="457200" cy="45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71"/>
                                        </p:tgtEl>
                                        <p:attrNameLst>
                                          <p:attrName>style.visibility</p:attrName>
                                        </p:attrNameLst>
                                      </p:cBhvr>
                                      <p:to>
                                        <p:strVal val="visible"/>
                                      </p:to>
                                    </p:set>
                                    <p:animEffect filter="fade" transition="in">
                                      <p:cBhvr>
                                        <p:cTn dur="1000"/>
                                        <p:tgtEl>
                                          <p:spTgt spid="3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378" name="Shape 378"/>
        <p:cNvGrpSpPr/>
        <p:nvPr/>
      </p:nvGrpSpPr>
      <p:grpSpPr>
        <a:xfrm>
          <a:off x="0" y="0"/>
          <a:ext cx="0" cy="0"/>
          <a:chOff x="0" y="0"/>
          <a:chExt cx="0" cy="0"/>
        </a:xfrm>
      </p:grpSpPr>
      <p:sp>
        <p:nvSpPr>
          <p:cNvPr id="379" name="Google Shape;379;p46"/>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380" name="Google Shape;380;p46"/>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381" name="Google Shape;381;p46"/>
          <p:cNvSpPr txBox="1"/>
          <p:nvPr/>
        </p:nvSpPr>
        <p:spPr>
          <a:xfrm>
            <a:off x="133150" y="1191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Teleoperation</a:t>
            </a:r>
            <a:endParaRPr>
              <a:latin typeface="Helvetica Neue"/>
              <a:ea typeface="Helvetica Neue"/>
              <a:cs typeface="Helvetica Neue"/>
              <a:sym typeface="Helvetica Neue"/>
            </a:endParaRPr>
          </a:p>
        </p:txBody>
      </p:sp>
      <p:sp>
        <p:nvSpPr>
          <p:cNvPr id="382" name="Google Shape;382;p46"/>
          <p:cNvSpPr txBox="1"/>
          <p:nvPr/>
        </p:nvSpPr>
        <p:spPr>
          <a:xfrm>
            <a:off x="133150" y="644675"/>
            <a:ext cx="40362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Why have this option?</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
                <a:latin typeface="Proxima Nova"/>
                <a:ea typeface="Proxima Nova"/>
                <a:cs typeface="Proxima Nova"/>
                <a:sym typeface="Proxima Nova"/>
              </a:rPr>
              <a:t>Unexpected failure</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
                <a:latin typeface="Proxima Nova"/>
                <a:ea typeface="Proxima Nova"/>
                <a:cs typeface="Proxima Nova"/>
                <a:sym typeface="Proxima Nova"/>
              </a:rPr>
              <a:t>Difficult to navigate terrain</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
                <a:latin typeface="Proxima Nova"/>
                <a:ea typeface="Proxima Nova"/>
                <a:cs typeface="Proxima Nova"/>
                <a:sym typeface="Proxima Nova"/>
              </a:rPr>
              <a:t>Power saving</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
                <a:latin typeface="Proxima Nova"/>
                <a:ea typeface="Proxima Nova"/>
                <a:cs typeface="Proxima Nova"/>
                <a:sym typeface="Proxima Nova"/>
              </a:rPr>
              <a:t>Safety</a:t>
            </a:r>
            <a:endParaRPr>
              <a:latin typeface="Proxima Nova"/>
              <a:ea typeface="Proxima Nova"/>
              <a:cs typeface="Proxima Nova"/>
              <a:sym typeface="Proxima Nova"/>
            </a:endParaRPr>
          </a:p>
        </p:txBody>
      </p:sp>
      <p:pic>
        <p:nvPicPr>
          <p:cNvPr id="383" name="Google Shape;383;p46"/>
          <p:cNvPicPr preferRelativeResize="0"/>
          <p:nvPr/>
        </p:nvPicPr>
        <p:blipFill>
          <a:blip r:embed="rId4">
            <a:alphaModFix/>
          </a:blip>
          <a:stretch>
            <a:fillRect/>
          </a:stretch>
        </p:blipFill>
        <p:spPr>
          <a:xfrm>
            <a:off x="-8" y="4069676"/>
            <a:ext cx="774960" cy="1073823"/>
          </a:xfrm>
          <a:prstGeom prst="rect">
            <a:avLst/>
          </a:prstGeom>
          <a:noFill/>
          <a:ln>
            <a:noFill/>
          </a:ln>
        </p:spPr>
      </p:pic>
      <p:pic>
        <p:nvPicPr>
          <p:cNvPr id="384" name="Google Shape;384;p46" title="teleoperation Devon.wav">
            <a:hlinkClick r:id="rId5"/>
          </p:cNvPr>
          <p:cNvPicPr preferRelativeResize="0"/>
          <p:nvPr/>
        </p:nvPicPr>
        <p:blipFill>
          <a:blip r:embed="rId6">
            <a:alphaModFix/>
          </a:blip>
          <a:stretch>
            <a:fillRect/>
          </a:stretch>
        </p:blipFill>
        <p:spPr>
          <a:xfrm>
            <a:off x="774952" y="4461300"/>
            <a:ext cx="457200" cy="4572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389" name="Shape 389"/>
        <p:cNvGrpSpPr/>
        <p:nvPr/>
      </p:nvGrpSpPr>
      <p:grpSpPr>
        <a:xfrm>
          <a:off x="0" y="0"/>
          <a:ext cx="0" cy="0"/>
          <a:chOff x="0" y="0"/>
          <a:chExt cx="0" cy="0"/>
        </a:xfrm>
      </p:grpSpPr>
      <p:sp>
        <p:nvSpPr>
          <p:cNvPr id="390" name="Google Shape;390;p47"/>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391" name="Google Shape;391;p47"/>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392" name="Google Shape;392;p47"/>
          <p:cNvSpPr txBox="1"/>
          <p:nvPr/>
        </p:nvSpPr>
        <p:spPr>
          <a:xfrm>
            <a:off x="133150" y="1191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Touchscreen mount</a:t>
            </a:r>
            <a:endParaRPr>
              <a:latin typeface="Helvetica Neue"/>
              <a:ea typeface="Helvetica Neue"/>
              <a:cs typeface="Helvetica Neue"/>
              <a:sym typeface="Helvetica Neue"/>
            </a:endParaRPr>
          </a:p>
        </p:txBody>
      </p:sp>
      <p:sp>
        <p:nvSpPr>
          <p:cNvPr id="393" name="Google Shape;393;p47"/>
          <p:cNvSpPr txBox="1"/>
          <p:nvPr/>
        </p:nvSpPr>
        <p:spPr>
          <a:xfrm>
            <a:off x="257175" y="636500"/>
            <a:ext cx="64164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Steering wheel was removed</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rPr lang="en">
                <a:latin typeface="Helvetica Neue"/>
                <a:ea typeface="Helvetica Neue"/>
                <a:cs typeface="Helvetica Neue"/>
                <a:sym typeface="Helvetica Neue"/>
              </a:rPr>
              <a:t>Press fit</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rPr lang="en">
                <a:latin typeface="Helvetica Neue"/>
                <a:ea typeface="Helvetica Neue"/>
                <a:cs typeface="Helvetica Neue"/>
                <a:sym typeface="Helvetica Neue"/>
              </a:rPr>
              <a:t>Allows adequate airflow to the raspberry pi</a:t>
            </a:r>
            <a:endParaRPr>
              <a:latin typeface="Helvetica Neue"/>
              <a:ea typeface="Helvetica Neue"/>
              <a:cs typeface="Helvetica Neue"/>
              <a:sym typeface="Helvetica Neue"/>
            </a:endParaRPr>
          </a:p>
        </p:txBody>
      </p:sp>
      <p:pic>
        <p:nvPicPr>
          <p:cNvPr id="394" name="Google Shape;394;p47"/>
          <p:cNvPicPr preferRelativeResize="0"/>
          <p:nvPr/>
        </p:nvPicPr>
        <p:blipFill>
          <a:blip r:embed="rId4">
            <a:alphaModFix/>
          </a:blip>
          <a:stretch>
            <a:fillRect/>
          </a:stretch>
        </p:blipFill>
        <p:spPr>
          <a:xfrm>
            <a:off x="835313" y="2206425"/>
            <a:ext cx="2631876" cy="2276524"/>
          </a:xfrm>
          <a:prstGeom prst="rect">
            <a:avLst/>
          </a:prstGeom>
          <a:noFill/>
          <a:ln>
            <a:noFill/>
          </a:ln>
        </p:spPr>
      </p:pic>
      <p:pic>
        <p:nvPicPr>
          <p:cNvPr id="395" name="Google Shape;395;p47"/>
          <p:cNvPicPr preferRelativeResize="0"/>
          <p:nvPr/>
        </p:nvPicPr>
        <p:blipFill>
          <a:blip r:embed="rId5">
            <a:alphaModFix/>
          </a:blip>
          <a:stretch>
            <a:fillRect/>
          </a:stretch>
        </p:blipFill>
        <p:spPr>
          <a:xfrm>
            <a:off x="4342225" y="2206425"/>
            <a:ext cx="3117190" cy="2276525"/>
          </a:xfrm>
          <a:prstGeom prst="rect">
            <a:avLst/>
          </a:prstGeom>
          <a:noFill/>
          <a:ln>
            <a:noFill/>
          </a:ln>
        </p:spPr>
      </p:pic>
      <p:pic>
        <p:nvPicPr>
          <p:cNvPr id="396" name="Google Shape;396;p47" title="ScreenMount.mp3">
            <a:hlinkClick r:id="rId6"/>
          </p:cNvPr>
          <p:cNvPicPr preferRelativeResize="0"/>
          <p:nvPr/>
        </p:nvPicPr>
        <p:blipFill>
          <a:blip r:embed="rId7">
            <a:alphaModFix/>
          </a:blip>
          <a:stretch>
            <a:fillRect/>
          </a:stretch>
        </p:blipFill>
        <p:spPr>
          <a:xfrm>
            <a:off x="7611815" y="152400"/>
            <a:ext cx="457200" cy="457200"/>
          </a:xfrm>
          <a:prstGeom prst="rect">
            <a:avLst/>
          </a:prstGeom>
          <a:noFill/>
          <a:ln>
            <a:noFill/>
          </a:ln>
        </p:spPr>
      </p:pic>
      <p:pic>
        <p:nvPicPr>
          <p:cNvPr id="397" name="Google Shape;397;p47"/>
          <p:cNvPicPr preferRelativeResize="0"/>
          <p:nvPr/>
        </p:nvPicPr>
        <p:blipFill>
          <a:blip r:embed="rId8">
            <a:alphaModFix/>
          </a:blip>
          <a:stretch>
            <a:fillRect/>
          </a:stretch>
        </p:blipFill>
        <p:spPr>
          <a:xfrm>
            <a:off x="0" y="4096400"/>
            <a:ext cx="673789" cy="10471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402" name="Shape 402"/>
        <p:cNvGrpSpPr/>
        <p:nvPr/>
      </p:nvGrpSpPr>
      <p:grpSpPr>
        <a:xfrm>
          <a:off x="0" y="0"/>
          <a:ext cx="0" cy="0"/>
          <a:chOff x="0" y="0"/>
          <a:chExt cx="0" cy="0"/>
        </a:xfrm>
      </p:grpSpPr>
      <p:sp>
        <p:nvSpPr>
          <p:cNvPr id="403" name="Google Shape;403;p48"/>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404" name="Google Shape;404;p48"/>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405" name="Google Shape;405;p48"/>
          <p:cNvSpPr txBox="1"/>
          <p:nvPr/>
        </p:nvSpPr>
        <p:spPr>
          <a:xfrm>
            <a:off x="133150" y="1191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Gear Extension</a:t>
            </a:r>
            <a:endParaRPr>
              <a:latin typeface="Helvetica Neue"/>
              <a:ea typeface="Helvetica Neue"/>
              <a:cs typeface="Helvetica Neue"/>
              <a:sym typeface="Helvetica Neue"/>
            </a:endParaRPr>
          </a:p>
        </p:txBody>
      </p:sp>
      <p:sp>
        <p:nvSpPr>
          <p:cNvPr id="406" name="Google Shape;406;p48"/>
          <p:cNvSpPr txBox="1"/>
          <p:nvPr/>
        </p:nvSpPr>
        <p:spPr>
          <a:xfrm>
            <a:off x="257175" y="636500"/>
            <a:ext cx="64164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Epoxy attachment to drive motor in gearbox</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rPr lang="en">
                <a:latin typeface="Helvetica Neue"/>
                <a:ea typeface="Helvetica Neue"/>
                <a:cs typeface="Helvetica Neue"/>
                <a:sym typeface="Helvetica Neue"/>
              </a:rPr>
              <a:t>Changed height and diameter of the gear</a:t>
            </a:r>
            <a:endParaRPr>
              <a:latin typeface="Helvetica Neue"/>
              <a:ea typeface="Helvetica Neue"/>
              <a:cs typeface="Helvetica Neue"/>
              <a:sym typeface="Helvetica Neue"/>
            </a:endParaRPr>
          </a:p>
        </p:txBody>
      </p:sp>
      <p:pic>
        <p:nvPicPr>
          <p:cNvPr id="407" name="Google Shape;407;p48"/>
          <p:cNvPicPr preferRelativeResize="0"/>
          <p:nvPr/>
        </p:nvPicPr>
        <p:blipFill>
          <a:blip r:embed="rId4">
            <a:alphaModFix/>
          </a:blip>
          <a:stretch>
            <a:fillRect/>
          </a:stretch>
        </p:blipFill>
        <p:spPr>
          <a:xfrm>
            <a:off x="982788" y="2214776"/>
            <a:ext cx="2561194" cy="2473915"/>
          </a:xfrm>
          <a:prstGeom prst="rect">
            <a:avLst/>
          </a:prstGeom>
          <a:noFill/>
          <a:ln>
            <a:noFill/>
          </a:ln>
        </p:spPr>
      </p:pic>
      <p:pic>
        <p:nvPicPr>
          <p:cNvPr id="408" name="Google Shape;408;p48"/>
          <p:cNvPicPr preferRelativeResize="0"/>
          <p:nvPr/>
        </p:nvPicPr>
        <p:blipFill>
          <a:blip r:embed="rId5">
            <a:alphaModFix/>
          </a:blip>
          <a:stretch>
            <a:fillRect/>
          </a:stretch>
        </p:blipFill>
        <p:spPr>
          <a:xfrm>
            <a:off x="4159555" y="2214776"/>
            <a:ext cx="1788408" cy="2510774"/>
          </a:xfrm>
          <a:prstGeom prst="rect">
            <a:avLst/>
          </a:prstGeom>
          <a:noFill/>
          <a:ln>
            <a:noFill/>
          </a:ln>
        </p:spPr>
      </p:pic>
      <p:pic>
        <p:nvPicPr>
          <p:cNvPr id="409" name="Google Shape;409;p48" title="GearCap.mp3">
            <a:hlinkClick r:id="rId6"/>
          </p:cNvPr>
          <p:cNvPicPr preferRelativeResize="0"/>
          <p:nvPr/>
        </p:nvPicPr>
        <p:blipFill>
          <a:blip r:embed="rId7">
            <a:alphaModFix/>
          </a:blip>
          <a:stretch>
            <a:fillRect/>
          </a:stretch>
        </p:blipFill>
        <p:spPr>
          <a:xfrm>
            <a:off x="6825975" y="152400"/>
            <a:ext cx="457200" cy="457200"/>
          </a:xfrm>
          <a:prstGeom prst="rect">
            <a:avLst/>
          </a:prstGeom>
          <a:noFill/>
          <a:ln>
            <a:noFill/>
          </a:ln>
        </p:spPr>
      </p:pic>
      <p:pic>
        <p:nvPicPr>
          <p:cNvPr id="410" name="Google Shape;410;p48"/>
          <p:cNvPicPr preferRelativeResize="0"/>
          <p:nvPr/>
        </p:nvPicPr>
        <p:blipFill>
          <a:blip r:embed="rId8">
            <a:alphaModFix/>
          </a:blip>
          <a:stretch>
            <a:fillRect/>
          </a:stretch>
        </p:blipFill>
        <p:spPr>
          <a:xfrm>
            <a:off x="0" y="4096400"/>
            <a:ext cx="673789" cy="10471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415" name="Shape 415"/>
        <p:cNvGrpSpPr/>
        <p:nvPr/>
      </p:nvGrpSpPr>
      <p:grpSpPr>
        <a:xfrm>
          <a:off x="0" y="0"/>
          <a:ext cx="0" cy="0"/>
          <a:chOff x="0" y="0"/>
          <a:chExt cx="0" cy="0"/>
        </a:xfrm>
      </p:grpSpPr>
      <p:sp>
        <p:nvSpPr>
          <p:cNvPr id="416" name="Google Shape;416;p49"/>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417" name="Google Shape;417;p49"/>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418" name="Google Shape;418;p49"/>
          <p:cNvSpPr txBox="1"/>
          <p:nvPr/>
        </p:nvSpPr>
        <p:spPr>
          <a:xfrm>
            <a:off x="133150" y="1191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Hub Drive Sprocket</a:t>
            </a:r>
            <a:endParaRPr>
              <a:latin typeface="Helvetica Neue"/>
              <a:ea typeface="Helvetica Neue"/>
              <a:cs typeface="Helvetica Neue"/>
              <a:sym typeface="Helvetica Neue"/>
            </a:endParaRPr>
          </a:p>
        </p:txBody>
      </p:sp>
      <p:sp>
        <p:nvSpPr>
          <p:cNvPr id="419" name="Google Shape;419;p49"/>
          <p:cNvSpPr txBox="1"/>
          <p:nvPr/>
        </p:nvSpPr>
        <p:spPr>
          <a:xfrm>
            <a:off x="257175" y="636500"/>
            <a:ext cx="64164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Press fit attachment into wheel hub</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rPr lang="en">
                <a:latin typeface="Helvetica Neue"/>
                <a:ea typeface="Helvetica Neue"/>
                <a:cs typeface="Helvetica Neue"/>
                <a:sym typeface="Helvetica Neue"/>
              </a:rPr>
              <a:t>Peg lock for anti-rotation</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rPr lang="en">
                <a:latin typeface="Helvetica Neue"/>
                <a:ea typeface="Helvetica Neue"/>
                <a:cs typeface="Helvetica Neue"/>
                <a:sym typeface="Helvetica Neue"/>
              </a:rPr>
              <a:t>Allowed the modification from a linear actuator to tank-drive steering</a:t>
            </a:r>
            <a:endParaRPr>
              <a:latin typeface="Helvetica Neue"/>
              <a:ea typeface="Helvetica Neue"/>
              <a:cs typeface="Helvetica Neue"/>
              <a:sym typeface="Helvetica Neue"/>
            </a:endParaRPr>
          </a:p>
        </p:txBody>
      </p:sp>
      <p:pic>
        <p:nvPicPr>
          <p:cNvPr id="420" name="Google Shape;420;p49"/>
          <p:cNvPicPr preferRelativeResize="0"/>
          <p:nvPr/>
        </p:nvPicPr>
        <p:blipFill>
          <a:blip r:embed="rId4">
            <a:alphaModFix/>
          </a:blip>
          <a:stretch>
            <a:fillRect/>
          </a:stretch>
        </p:blipFill>
        <p:spPr>
          <a:xfrm>
            <a:off x="812949" y="2257201"/>
            <a:ext cx="2891735" cy="2518599"/>
          </a:xfrm>
          <a:prstGeom prst="rect">
            <a:avLst/>
          </a:prstGeom>
          <a:noFill/>
          <a:ln>
            <a:noFill/>
          </a:ln>
        </p:spPr>
      </p:pic>
      <p:pic>
        <p:nvPicPr>
          <p:cNvPr id="421" name="Google Shape;421;p49"/>
          <p:cNvPicPr preferRelativeResize="0"/>
          <p:nvPr/>
        </p:nvPicPr>
        <p:blipFill>
          <a:blip r:embed="rId5">
            <a:alphaModFix/>
          </a:blip>
          <a:stretch>
            <a:fillRect/>
          </a:stretch>
        </p:blipFill>
        <p:spPr>
          <a:xfrm>
            <a:off x="3846054" y="2257201"/>
            <a:ext cx="3853469" cy="2518600"/>
          </a:xfrm>
          <a:prstGeom prst="rect">
            <a:avLst/>
          </a:prstGeom>
          <a:noFill/>
          <a:ln>
            <a:noFill/>
          </a:ln>
        </p:spPr>
      </p:pic>
      <p:pic>
        <p:nvPicPr>
          <p:cNvPr id="422" name="Google Shape;422;p49" title="Sprocket.mp3">
            <a:hlinkClick r:id="rId6"/>
          </p:cNvPr>
          <p:cNvPicPr preferRelativeResize="0"/>
          <p:nvPr/>
        </p:nvPicPr>
        <p:blipFill>
          <a:blip r:embed="rId7">
            <a:alphaModFix/>
          </a:blip>
          <a:stretch>
            <a:fillRect/>
          </a:stretch>
        </p:blipFill>
        <p:spPr>
          <a:xfrm>
            <a:off x="7699523" y="152400"/>
            <a:ext cx="457200" cy="457200"/>
          </a:xfrm>
          <a:prstGeom prst="rect">
            <a:avLst/>
          </a:prstGeom>
          <a:noFill/>
          <a:ln>
            <a:noFill/>
          </a:ln>
        </p:spPr>
      </p:pic>
      <p:pic>
        <p:nvPicPr>
          <p:cNvPr id="423" name="Google Shape;423;p49"/>
          <p:cNvPicPr preferRelativeResize="0"/>
          <p:nvPr/>
        </p:nvPicPr>
        <p:blipFill>
          <a:blip r:embed="rId8">
            <a:alphaModFix/>
          </a:blip>
          <a:stretch>
            <a:fillRect/>
          </a:stretch>
        </p:blipFill>
        <p:spPr>
          <a:xfrm>
            <a:off x="0" y="4096400"/>
            <a:ext cx="673789" cy="1047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118" name="Shape 118"/>
        <p:cNvGrpSpPr/>
        <p:nvPr/>
      </p:nvGrpSpPr>
      <p:grpSpPr>
        <a:xfrm>
          <a:off x="0" y="0"/>
          <a:ext cx="0" cy="0"/>
          <a:chOff x="0" y="0"/>
          <a:chExt cx="0" cy="0"/>
        </a:xfrm>
      </p:grpSpPr>
      <p:sp>
        <p:nvSpPr>
          <p:cNvPr id="119" name="Google Shape;119;p23"/>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120" name="Google Shape;120;p23"/>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121" name="Google Shape;121;p23"/>
          <p:cNvSpPr txBox="1"/>
          <p:nvPr/>
        </p:nvSpPr>
        <p:spPr>
          <a:xfrm>
            <a:off x="133150" y="1191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Motivation</a:t>
            </a:r>
            <a:endParaRPr>
              <a:latin typeface="Helvetica Neue"/>
              <a:ea typeface="Helvetica Neue"/>
              <a:cs typeface="Helvetica Neue"/>
              <a:sym typeface="Helvetica Neue"/>
            </a:endParaRPr>
          </a:p>
        </p:txBody>
      </p:sp>
      <p:sp>
        <p:nvSpPr>
          <p:cNvPr id="122" name="Google Shape;122;p23"/>
          <p:cNvSpPr txBox="1"/>
          <p:nvPr/>
        </p:nvSpPr>
        <p:spPr>
          <a:xfrm>
            <a:off x="133150" y="665700"/>
            <a:ext cx="6222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dk1"/>
              </a:solidFill>
              <a:latin typeface="Helvetica Neue"/>
              <a:ea typeface="Helvetica Neue"/>
              <a:cs typeface="Helvetica Neue"/>
              <a:sym typeface="Helvetica Neue"/>
            </a:endParaRPr>
          </a:p>
        </p:txBody>
      </p:sp>
      <p:sp>
        <p:nvSpPr>
          <p:cNvPr id="123" name="Google Shape;123;p23"/>
          <p:cNvSpPr txBox="1"/>
          <p:nvPr/>
        </p:nvSpPr>
        <p:spPr>
          <a:xfrm>
            <a:off x="237875" y="662225"/>
            <a:ext cx="78504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The motivation behind this project was to explore current </a:t>
            </a:r>
            <a:r>
              <a:rPr lang="en">
                <a:latin typeface="Proxima Nova"/>
                <a:ea typeface="Proxima Nova"/>
                <a:cs typeface="Proxima Nova"/>
                <a:sym typeface="Proxima Nova"/>
              </a:rPr>
              <a:t>technologies</a:t>
            </a:r>
            <a:r>
              <a:rPr lang="en">
                <a:latin typeface="Proxima Nova"/>
                <a:ea typeface="Proxima Nova"/>
                <a:cs typeface="Proxima Nova"/>
                <a:sym typeface="Proxima Nova"/>
              </a:rPr>
              <a:t> and to build and design a prototype for an autonomous vehicle that can survey and measure information from many different environments, as well as promote safety standards to current vehicles.</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Exploration and safety are key factors that motivated our design, as we hope for this vehicle to one day be used on an extraterrestrial environment and discover and gather a wide variety of information.</a:t>
            </a:r>
            <a:endParaRPr>
              <a:latin typeface="Proxima Nova"/>
              <a:ea typeface="Proxima Nova"/>
              <a:cs typeface="Proxima Nova"/>
              <a:sym typeface="Proxima Nova"/>
            </a:endParaRPr>
          </a:p>
        </p:txBody>
      </p:sp>
      <p:pic>
        <p:nvPicPr>
          <p:cNvPr id="124" name="Google Shape;124;p23" title="Motivation.mp3">
            <a:hlinkClick r:id="rId4"/>
          </p:cNvPr>
          <p:cNvPicPr preferRelativeResize="0"/>
          <p:nvPr/>
        </p:nvPicPr>
        <p:blipFill>
          <a:blip r:embed="rId5">
            <a:alphaModFix/>
          </a:blip>
          <a:stretch>
            <a:fillRect/>
          </a:stretch>
        </p:blipFill>
        <p:spPr>
          <a:xfrm>
            <a:off x="152400" y="2507825"/>
            <a:ext cx="457200" cy="457200"/>
          </a:xfrm>
          <a:prstGeom prst="rect">
            <a:avLst/>
          </a:prstGeom>
          <a:noFill/>
          <a:ln>
            <a:noFill/>
          </a:ln>
        </p:spPr>
      </p:pic>
      <p:pic>
        <p:nvPicPr>
          <p:cNvPr id="125" name="Google Shape;125;p23"/>
          <p:cNvPicPr preferRelativeResize="0"/>
          <p:nvPr/>
        </p:nvPicPr>
        <p:blipFill>
          <a:blip r:embed="rId6">
            <a:alphaModFix/>
          </a:blip>
          <a:stretch>
            <a:fillRect/>
          </a:stretch>
        </p:blipFill>
        <p:spPr>
          <a:xfrm>
            <a:off x="0" y="4096400"/>
            <a:ext cx="673789" cy="10471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428" name="Shape 428"/>
        <p:cNvGrpSpPr/>
        <p:nvPr/>
      </p:nvGrpSpPr>
      <p:grpSpPr>
        <a:xfrm>
          <a:off x="0" y="0"/>
          <a:ext cx="0" cy="0"/>
          <a:chOff x="0" y="0"/>
          <a:chExt cx="0" cy="0"/>
        </a:xfrm>
      </p:grpSpPr>
      <p:sp>
        <p:nvSpPr>
          <p:cNvPr id="429" name="Google Shape;429;p50"/>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430" name="Google Shape;430;p50"/>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431" name="Google Shape;431;p50"/>
          <p:cNvSpPr txBox="1"/>
          <p:nvPr/>
        </p:nvSpPr>
        <p:spPr>
          <a:xfrm>
            <a:off x="133150" y="1191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GPS/GSM</a:t>
            </a:r>
            <a:endParaRPr>
              <a:latin typeface="Helvetica Neue"/>
              <a:ea typeface="Helvetica Neue"/>
              <a:cs typeface="Helvetica Neue"/>
              <a:sym typeface="Helvetica Neue"/>
            </a:endParaRPr>
          </a:p>
        </p:txBody>
      </p:sp>
      <p:sp>
        <p:nvSpPr>
          <p:cNvPr id="432" name="Google Shape;432;p50"/>
          <p:cNvSpPr txBox="1"/>
          <p:nvPr/>
        </p:nvSpPr>
        <p:spPr>
          <a:xfrm>
            <a:off x="257175" y="636500"/>
            <a:ext cx="64164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The vehicle uses a GPS module: the Grove Air-530 to map the current location of the vehicle on the UI.</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rPr lang="en">
                <a:latin typeface="Helvetica Neue"/>
                <a:ea typeface="Helvetica Neue"/>
                <a:cs typeface="Helvetica Neue"/>
                <a:sym typeface="Helvetica Neue"/>
              </a:rPr>
              <a:t>The design also uses </a:t>
            </a:r>
            <a:r>
              <a:rPr lang="en">
                <a:solidFill>
                  <a:schemeClr val="dk1"/>
                </a:solidFill>
                <a:latin typeface="Helvetica Neue"/>
                <a:ea typeface="Helvetica Neue"/>
                <a:cs typeface="Helvetica Neue"/>
                <a:sym typeface="Helvetica Neue"/>
              </a:rPr>
              <a:t>SixFab 4G/LTE Cellular Modem Kit, which allows the our UI to connect to cellular networks as a backup if the vehicle isn’t in a location that has an established Wi-Fi network.</a:t>
            </a:r>
            <a:endParaRPr>
              <a:latin typeface="Helvetica Neue"/>
              <a:ea typeface="Helvetica Neue"/>
              <a:cs typeface="Helvetica Neue"/>
              <a:sym typeface="Helvetica Neue"/>
            </a:endParaRPr>
          </a:p>
        </p:txBody>
      </p:sp>
      <p:pic>
        <p:nvPicPr>
          <p:cNvPr id="433" name="Google Shape;433;p50"/>
          <p:cNvPicPr preferRelativeResize="0"/>
          <p:nvPr/>
        </p:nvPicPr>
        <p:blipFill>
          <a:blip r:embed="rId4">
            <a:alphaModFix/>
          </a:blip>
          <a:stretch>
            <a:fillRect/>
          </a:stretch>
        </p:blipFill>
        <p:spPr>
          <a:xfrm>
            <a:off x="1006275" y="2571750"/>
            <a:ext cx="3045345" cy="2284009"/>
          </a:xfrm>
          <a:prstGeom prst="rect">
            <a:avLst/>
          </a:prstGeom>
          <a:noFill/>
          <a:ln>
            <a:noFill/>
          </a:ln>
        </p:spPr>
      </p:pic>
      <p:pic>
        <p:nvPicPr>
          <p:cNvPr id="434" name="Google Shape;434;p50"/>
          <p:cNvPicPr preferRelativeResize="0"/>
          <p:nvPr/>
        </p:nvPicPr>
        <p:blipFill>
          <a:blip r:embed="rId5">
            <a:alphaModFix/>
          </a:blip>
          <a:stretch>
            <a:fillRect/>
          </a:stretch>
        </p:blipFill>
        <p:spPr>
          <a:xfrm>
            <a:off x="5604870" y="2571750"/>
            <a:ext cx="2284008" cy="2284008"/>
          </a:xfrm>
          <a:prstGeom prst="rect">
            <a:avLst/>
          </a:prstGeom>
          <a:noFill/>
          <a:ln>
            <a:noFill/>
          </a:ln>
        </p:spPr>
      </p:pic>
      <p:pic>
        <p:nvPicPr>
          <p:cNvPr id="435" name="Google Shape;435;p50" title="GPS + GSM.mp3">
            <a:hlinkClick r:id="rId6"/>
          </p:cNvPr>
          <p:cNvPicPr preferRelativeResize="0"/>
          <p:nvPr/>
        </p:nvPicPr>
        <p:blipFill>
          <a:blip r:embed="rId7">
            <a:alphaModFix/>
          </a:blip>
          <a:stretch>
            <a:fillRect/>
          </a:stretch>
        </p:blipFill>
        <p:spPr>
          <a:xfrm>
            <a:off x="7858900" y="258525"/>
            <a:ext cx="457200" cy="457200"/>
          </a:xfrm>
          <a:prstGeom prst="rect">
            <a:avLst/>
          </a:prstGeom>
          <a:noFill/>
          <a:ln>
            <a:noFill/>
          </a:ln>
        </p:spPr>
      </p:pic>
      <p:pic>
        <p:nvPicPr>
          <p:cNvPr id="436" name="Google Shape;436;p50"/>
          <p:cNvPicPr preferRelativeResize="0"/>
          <p:nvPr/>
        </p:nvPicPr>
        <p:blipFill>
          <a:blip r:embed="rId8">
            <a:alphaModFix/>
          </a:blip>
          <a:stretch>
            <a:fillRect/>
          </a:stretch>
        </p:blipFill>
        <p:spPr>
          <a:xfrm>
            <a:off x="-1" y="4113425"/>
            <a:ext cx="872025" cy="10471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441" name="Shape 441"/>
        <p:cNvGrpSpPr/>
        <p:nvPr/>
      </p:nvGrpSpPr>
      <p:grpSpPr>
        <a:xfrm>
          <a:off x="0" y="0"/>
          <a:ext cx="0" cy="0"/>
          <a:chOff x="0" y="0"/>
          <a:chExt cx="0" cy="0"/>
        </a:xfrm>
      </p:grpSpPr>
      <p:sp>
        <p:nvSpPr>
          <p:cNvPr id="442" name="Google Shape;442;p51"/>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443" name="Google Shape;443;p51"/>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444" name="Google Shape;444;p51"/>
          <p:cNvSpPr txBox="1"/>
          <p:nvPr/>
        </p:nvSpPr>
        <p:spPr>
          <a:xfrm>
            <a:off x="133150" y="119125"/>
            <a:ext cx="1983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ATMega328P-U Microcontroller</a:t>
            </a:r>
            <a:endParaRPr>
              <a:latin typeface="Helvetica Neue"/>
              <a:ea typeface="Helvetica Neue"/>
              <a:cs typeface="Helvetica Neue"/>
              <a:sym typeface="Helvetica Neue"/>
            </a:endParaRPr>
          </a:p>
        </p:txBody>
      </p:sp>
      <p:pic>
        <p:nvPicPr>
          <p:cNvPr id="445" name="Google Shape;445;p51"/>
          <p:cNvPicPr preferRelativeResize="0"/>
          <p:nvPr/>
        </p:nvPicPr>
        <p:blipFill>
          <a:blip r:embed="rId4">
            <a:alphaModFix/>
          </a:blip>
          <a:stretch>
            <a:fillRect/>
          </a:stretch>
        </p:blipFill>
        <p:spPr>
          <a:xfrm>
            <a:off x="6515550" y="1574600"/>
            <a:ext cx="1653400" cy="1653400"/>
          </a:xfrm>
          <a:prstGeom prst="rect">
            <a:avLst/>
          </a:prstGeom>
          <a:noFill/>
          <a:ln>
            <a:noFill/>
          </a:ln>
        </p:spPr>
      </p:pic>
      <p:graphicFrame>
        <p:nvGraphicFramePr>
          <p:cNvPr id="446" name="Google Shape;446;p51"/>
          <p:cNvGraphicFramePr/>
          <p:nvPr/>
        </p:nvGraphicFramePr>
        <p:xfrm>
          <a:off x="2454975" y="119130"/>
          <a:ext cx="3000000" cy="3000000"/>
        </p:xfrm>
        <a:graphic>
          <a:graphicData uri="http://schemas.openxmlformats.org/drawingml/2006/table">
            <a:tbl>
              <a:tblPr>
                <a:noFill/>
                <a:tableStyleId>{B0F205A6-66DA-40DC-A9D7-EC645FAAD60D}</a:tableStyleId>
              </a:tblPr>
              <a:tblGrid>
                <a:gridCol w="1700875"/>
                <a:gridCol w="1700875"/>
              </a:tblGrid>
              <a:tr h="372375">
                <a:tc>
                  <a:txBody>
                    <a:bodyPr/>
                    <a:lstStyle/>
                    <a:p>
                      <a:pPr indent="0" lvl="0" marL="0" rtl="0" algn="ctr">
                        <a:spcBef>
                          <a:spcPts val="0"/>
                        </a:spcBef>
                        <a:spcAft>
                          <a:spcPts val="0"/>
                        </a:spcAft>
                        <a:buNone/>
                      </a:pPr>
                      <a:r>
                        <a:rPr lang="en"/>
                        <a:t>AVR</a:t>
                      </a:r>
                      <a:endParaRPr/>
                    </a:p>
                  </a:txBody>
                  <a:tcPr marT="91425" marB="91425" marR="91425" marL="91425"/>
                </a:tc>
                <a:tc>
                  <a:txBody>
                    <a:bodyPr/>
                    <a:lstStyle/>
                    <a:p>
                      <a:pPr indent="0" lvl="0" marL="0" rtl="0" algn="ctr">
                        <a:spcBef>
                          <a:spcPts val="0"/>
                        </a:spcBef>
                        <a:spcAft>
                          <a:spcPts val="0"/>
                        </a:spcAft>
                        <a:buNone/>
                      </a:pPr>
                      <a:r>
                        <a:rPr lang="en"/>
                        <a:t>Core Processor</a:t>
                      </a:r>
                      <a:endParaRPr/>
                    </a:p>
                  </a:txBody>
                  <a:tcPr marT="91425" marB="91425" marR="91425" marL="91425"/>
                </a:tc>
              </a:tr>
              <a:tr h="225975">
                <a:tc>
                  <a:txBody>
                    <a:bodyPr/>
                    <a:lstStyle/>
                    <a:p>
                      <a:pPr indent="0" lvl="0" marL="0" rtl="0" algn="ctr">
                        <a:spcBef>
                          <a:spcPts val="0"/>
                        </a:spcBef>
                        <a:spcAft>
                          <a:spcPts val="0"/>
                        </a:spcAft>
                        <a:buNone/>
                      </a:pPr>
                      <a:r>
                        <a:rPr lang="en"/>
                        <a:t>8-Bit</a:t>
                      </a:r>
                      <a:endParaRPr/>
                    </a:p>
                  </a:txBody>
                  <a:tcPr marT="91425" marB="91425" marR="91425" marL="91425"/>
                </a:tc>
                <a:tc>
                  <a:txBody>
                    <a:bodyPr/>
                    <a:lstStyle/>
                    <a:p>
                      <a:pPr indent="0" lvl="0" marL="0" rtl="0" algn="ctr">
                        <a:spcBef>
                          <a:spcPts val="0"/>
                        </a:spcBef>
                        <a:spcAft>
                          <a:spcPts val="0"/>
                        </a:spcAft>
                        <a:buNone/>
                      </a:pPr>
                      <a:r>
                        <a:rPr lang="en"/>
                        <a:t>Core Size</a:t>
                      </a:r>
                      <a:endParaRPr/>
                    </a:p>
                  </a:txBody>
                  <a:tcPr marT="91425" marB="91425" marR="91425" marL="91425"/>
                </a:tc>
              </a:tr>
              <a:tr h="351800">
                <a:tc>
                  <a:txBody>
                    <a:bodyPr/>
                    <a:lstStyle/>
                    <a:p>
                      <a:pPr indent="0" lvl="0" marL="0" rtl="0" algn="ctr">
                        <a:spcBef>
                          <a:spcPts val="0"/>
                        </a:spcBef>
                        <a:spcAft>
                          <a:spcPts val="0"/>
                        </a:spcAft>
                        <a:buNone/>
                      </a:pPr>
                      <a:r>
                        <a:rPr lang="en"/>
                        <a:t>20 MHz</a:t>
                      </a:r>
                      <a:endParaRPr/>
                    </a:p>
                  </a:txBody>
                  <a:tcPr marT="91425" marB="91425" marR="91425" marL="91425"/>
                </a:tc>
                <a:tc>
                  <a:txBody>
                    <a:bodyPr/>
                    <a:lstStyle/>
                    <a:p>
                      <a:pPr indent="0" lvl="0" marL="0" rtl="0" algn="ctr">
                        <a:spcBef>
                          <a:spcPts val="0"/>
                        </a:spcBef>
                        <a:spcAft>
                          <a:spcPts val="0"/>
                        </a:spcAft>
                        <a:buNone/>
                      </a:pPr>
                      <a:r>
                        <a:rPr lang="en"/>
                        <a:t>Speed</a:t>
                      </a:r>
                      <a:endParaRPr/>
                    </a:p>
                  </a:txBody>
                  <a:tcPr marT="91425" marB="91425" marR="91425" marL="91425"/>
                </a:tc>
              </a:tr>
              <a:tr h="351800">
                <a:tc>
                  <a:txBody>
                    <a:bodyPr/>
                    <a:lstStyle/>
                    <a:p>
                      <a:pPr indent="0" lvl="0" marL="0" rtl="0" algn="ctr">
                        <a:spcBef>
                          <a:spcPts val="0"/>
                        </a:spcBef>
                        <a:spcAft>
                          <a:spcPts val="0"/>
                        </a:spcAft>
                        <a:buNone/>
                      </a:pPr>
                      <a:r>
                        <a:rPr lang="en"/>
                        <a:t>32KB</a:t>
                      </a:r>
                      <a:endParaRPr/>
                    </a:p>
                  </a:txBody>
                  <a:tcPr marT="91425" marB="91425" marR="91425" marL="91425"/>
                </a:tc>
                <a:tc>
                  <a:txBody>
                    <a:bodyPr/>
                    <a:lstStyle/>
                    <a:p>
                      <a:pPr indent="0" lvl="0" marL="0" rtl="0" algn="ctr">
                        <a:spcBef>
                          <a:spcPts val="0"/>
                        </a:spcBef>
                        <a:spcAft>
                          <a:spcPts val="0"/>
                        </a:spcAft>
                        <a:buNone/>
                      </a:pPr>
                      <a:r>
                        <a:rPr lang="en"/>
                        <a:t>Program Memory Size</a:t>
                      </a:r>
                      <a:endParaRPr/>
                    </a:p>
                  </a:txBody>
                  <a:tcPr marT="91425" marB="91425" marR="91425" marL="91425"/>
                </a:tc>
              </a:tr>
              <a:tr h="351800">
                <a:tc>
                  <a:txBody>
                    <a:bodyPr/>
                    <a:lstStyle/>
                    <a:p>
                      <a:pPr indent="0" lvl="0" marL="0" rtl="0" algn="ctr">
                        <a:spcBef>
                          <a:spcPts val="0"/>
                        </a:spcBef>
                        <a:spcAft>
                          <a:spcPts val="0"/>
                        </a:spcAft>
                        <a:buNone/>
                      </a:pPr>
                      <a:r>
                        <a:rPr lang="en"/>
                        <a:t>Flash</a:t>
                      </a:r>
                      <a:endParaRPr/>
                    </a:p>
                  </a:txBody>
                  <a:tcPr marT="91425" marB="91425" marR="91425" marL="91425"/>
                </a:tc>
                <a:tc>
                  <a:txBody>
                    <a:bodyPr/>
                    <a:lstStyle/>
                    <a:p>
                      <a:pPr indent="0" lvl="0" marL="0" rtl="0" algn="ctr">
                        <a:spcBef>
                          <a:spcPts val="0"/>
                        </a:spcBef>
                        <a:spcAft>
                          <a:spcPts val="0"/>
                        </a:spcAft>
                        <a:buNone/>
                      </a:pPr>
                      <a:r>
                        <a:rPr lang="en"/>
                        <a:t>Program Memory Type</a:t>
                      </a:r>
                      <a:endParaRPr/>
                    </a:p>
                  </a:txBody>
                  <a:tcPr marT="91425" marB="91425" marR="91425" marL="91425"/>
                </a:tc>
              </a:tr>
              <a:tr h="351800">
                <a:tc>
                  <a:txBody>
                    <a:bodyPr/>
                    <a:lstStyle/>
                    <a:p>
                      <a:pPr indent="0" lvl="0" marL="0" rtl="0" algn="ctr">
                        <a:spcBef>
                          <a:spcPts val="0"/>
                        </a:spcBef>
                        <a:spcAft>
                          <a:spcPts val="0"/>
                        </a:spcAft>
                        <a:buNone/>
                      </a:pPr>
                      <a:r>
                        <a:rPr lang="en"/>
                        <a:t>1K * 8</a:t>
                      </a:r>
                      <a:endParaRPr/>
                    </a:p>
                  </a:txBody>
                  <a:tcPr marT="91425" marB="91425" marR="91425" marL="91425"/>
                </a:tc>
                <a:tc>
                  <a:txBody>
                    <a:bodyPr/>
                    <a:lstStyle/>
                    <a:p>
                      <a:pPr indent="0" lvl="0" marL="0" rtl="0" algn="ctr">
                        <a:spcBef>
                          <a:spcPts val="0"/>
                        </a:spcBef>
                        <a:spcAft>
                          <a:spcPts val="0"/>
                        </a:spcAft>
                        <a:buNone/>
                      </a:pPr>
                      <a:r>
                        <a:rPr lang="en"/>
                        <a:t>EEPROM Size</a:t>
                      </a:r>
                      <a:endParaRPr/>
                    </a:p>
                  </a:txBody>
                  <a:tcPr marT="91425" marB="91425" marR="91425" marL="91425"/>
                </a:tc>
              </a:tr>
              <a:tr h="351800">
                <a:tc>
                  <a:txBody>
                    <a:bodyPr/>
                    <a:lstStyle/>
                    <a:p>
                      <a:pPr indent="0" lvl="0" marL="0" rtl="0" algn="ctr">
                        <a:spcBef>
                          <a:spcPts val="0"/>
                        </a:spcBef>
                        <a:spcAft>
                          <a:spcPts val="0"/>
                        </a:spcAft>
                        <a:buNone/>
                      </a:pPr>
                      <a:r>
                        <a:rPr lang="en"/>
                        <a:t>2K * 8 </a:t>
                      </a:r>
                      <a:endParaRPr/>
                    </a:p>
                  </a:txBody>
                  <a:tcPr marT="91425" marB="91425" marR="91425" marL="91425"/>
                </a:tc>
                <a:tc>
                  <a:txBody>
                    <a:bodyPr/>
                    <a:lstStyle/>
                    <a:p>
                      <a:pPr indent="0" lvl="0" marL="0" rtl="0" algn="ctr">
                        <a:spcBef>
                          <a:spcPts val="0"/>
                        </a:spcBef>
                        <a:spcAft>
                          <a:spcPts val="0"/>
                        </a:spcAft>
                        <a:buNone/>
                      </a:pPr>
                      <a:r>
                        <a:rPr lang="en"/>
                        <a:t>RAM Size</a:t>
                      </a:r>
                      <a:endParaRPr/>
                    </a:p>
                  </a:txBody>
                  <a:tcPr marT="91425" marB="91425" marR="91425" marL="91425"/>
                </a:tc>
              </a:tr>
              <a:tr h="591550">
                <a:tc>
                  <a:txBody>
                    <a:bodyPr/>
                    <a:lstStyle/>
                    <a:p>
                      <a:pPr indent="0" lvl="0" marL="0" rtl="0" algn="ctr">
                        <a:spcBef>
                          <a:spcPts val="0"/>
                        </a:spcBef>
                        <a:spcAft>
                          <a:spcPts val="0"/>
                        </a:spcAft>
                        <a:buNone/>
                      </a:pPr>
                      <a:r>
                        <a:rPr lang="en"/>
                        <a:t>1.8V 5.5V</a:t>
                      </a:r>
                      <a:endParaRPr/>
                    </a:p>
                  </a:txBody>
                  <a:tcPr marT="91425" marB="91425" marR="91425" marL="91425"/>
                </a:tc>
                <a:tc>
                  <a:txBody>
                    <a:bodyPr/>
                    <a:lstStyle/>
                    <a:p>
                      <a:pPr indent="0" lvl="0" marL="0" rtl="0" algn="ctr">
                        <a:spcBef>
                          <a:spcPts val="0"/>
                        </a:spcBef>
                        <a:spcAft>
                          <a:spcPts val="0"/>
                        </a:spcAft>
                        <a:buNone/>
                      </a:pPr>
                      <a:r>
                        <a:rPr lang="en"/>
                        <a:t>Voltage - Supply (Vcc/Vdd)</a:t>
                      </a:r>
                      <a:endParaRPr/>
                    </a:p>
                  </a:txBody>
                  <a:tcPr marT="91425" marB="91425" marR="91425" marL="91425"/>
                </a:tc>
              </a:tr>
              <a:tr h="396450">
                <a:tc>
                  <a:txBody>
                    <a:bodyPr/>
                    <a:lstStyle/>
                    <a:p>
                      <a:pPr indent="0" lvl="0" marL="0" rtl="0" algn="ctr">
                        <a:spcBef>
                          <a:spcPts val="0"/>
                        </a:spcBef>
                        <a:spcAft>
                          <a:spcPts val="0"/>
                        </a:spcAft>
                        <a:buNone/>
                      </a:pPr>
                      <a:r>
                        <a:rPr lang="en"/>
                        <a:t>28</a:t>
                      </a:r>
                      <a:endParaRPr/>
                    </a:p>
                  </a:txBody>
                  <a:tcPr marT="91425" marB="91425" marR="91425" marL="91425"/>
                </a:tc>
                <a:tc>
                  <a:txBody>
                    <a:bodyPr/>
                    <a:lstStyle/>
                    <a:p>
                      <a:pPr indent="0" lvl="0" marL="0" rtl="0" algn="ctr">
                        <a:spcBef>
                          <a:spcPts val="0"/>
                        </a:spcBef>
                        <a:spcAft>
                          <a:spcPts val="0"/>
                        </a:spcAft>
                        <a:buNone/>
                      </a:pPr>
                      <a:r>
                        <a:rPr lang="en"/>
                        <a:t>Number of IO pins</a:t>
                      </a:r>
                      <a:endParaRPr/>
                    </a:p>
                  </a:txBody>
                  <a:tcPr marT="91425" marB="91425" marR="91425" marL="91425"/>
                </a:tc>
              </a:tr>
              <a:tr h="352050">
                <a:tc>
                  <a:txBody>
                    <a:bodyPr/>
                    <a:lstStyle/>
                    <a:p>
                      <a:pPr indent="0" lvl="0" marL="0" rtl="0" algn="ctr">
                        <a:spcBef>
                          <a:spcPts val="0"/>
                        </a:spcBef>
                        <a:spcAft>
                          <a:spcPts val="0"/>
                        </a:spcAft>
                        <a:buNone/>
                      </a:pPr>
                      <a:r>
                        <a:rPr lang="en"/>
                        <a:t>$2.63</a:t>
                      </a:r>
                      <a:endParaRPr/>
                    </a:p>
                  </a:txBody>
                  <a:tcPr marT="91425" marB="91425" marR="91425" marL="91425"/>
                </a:tc>
                <a:tc>
                  <a:txBody>
                    <a:bodyPr/>
                    <a:lstStyle/>
                    <a:p>
                      <a:pPr indent="0" lvl="0" marL="0" rtl="0" algn="ctr">
                        <a:spcBef>
                          <a:spcPts val="0"/>
                        </a:spcBef>
                        <a:spcAft>
                          <a:spcPts val="0"/>
                        </a:spcAft>
                        <a:buNone/>
                      </a:pPr>
                      <a:r>
                        <a:rPr lang="en"/>
                        <a:t>Cost</a:t>
                      </a:r>
                      <a:endParaRPr/>
                    </a:p>
                  </a:txBody>
                  <a:tcPr marT="91425" marB="91425" marR="91425" marL="91425"/>
                </a:tc>
              </a:tr>
            </a:tbl>
          </a:graphicData>
        </a:graphic>
      </p:graphicFrame>
      <p:pic>
        <p:nvPicPr>
          <p:cNvPr id="447" name="Google Shape;447;p51" title="ATMega-Slide.mp3">
            <a:hlinkClick r:id="rId5"/>
          </p:cNvPr>
          <p:cNvPicPr preferRelativeResize="0"/>
          <p:nvPr/>
        </p:nvPicPr>
        <p:blipFill>
          <a:blip r:embed="rId6">
            <a:alphaModFix/>
          </a:blip>
          <a:stretch>
            <a:fillRect/>
          </a:stretch>
        </p:blipFill>
        <p:spPr>
          <a:xfrm>
            <a:off x="968363" y="4264350"/>
            <a:ext cx="457200" cy="457200"/>
          </a:xfrm>
          <a:prstGeom prst="rect">
            <a:avLst/>
          </a:prstGeom>
          <a:noFill/>
          <a:ln>
            <a:noFill/>
          </a:ln>
        </p:spPr>
      </p:pic>
      <p:pic>
        <p:nvPicPr>
          <p:cNvPr id="448" name="Google Shape;448;p51"/>
          <p:cNvPicPr preferRelativeResize="0"/>
          <p:nvPr/>
        </p:nvPicPr>
        <p:blipFill>
          <a:blip r:embed="rId7">
            <a:alphaModFix/>
          </a:blip>
          <a:stretch>
            <a:fillRect/>
          </a:stretch>
        </p:blipFill>
        <p:spPr>
          <a:xfrm>
            <a:off x="0" y="3870488"/>
            <a:ext cx="715450" cy="127301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453" name="Shape 453"/>
        <p:cNvGrpSpPr/>
        <p:nvPr/>
      </p:nvGrpSpPr>
      <p:grpSpPr>
        <a:xfrm>
          <a:off x="0" y="0"/>
          <a:ext cx="0" cy="0"/>
          <a:chOff x="0" y="0"/>
          <a:chExt cx="0" cy="0"/>
        </a:xfrm>
      </p:grpSpPr>
      <p:sp>
        <p:nvSpPr>
          <p:cNvPr id="454" name="Google Shape;454;p52"/>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455" name="Google Shape;455;p52"/>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456" name="Google Shape;456;p52"/>
          <p:cNvSpPr txBox="1"/>
          <p:nvPr/>
        </p:nvSpPr>
        <p:spPr>
          <a:xfrm>
            <a:off x="133150" y="119125"/>
            <a:ext cx="8666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HC-SR04 Distance Sensor</a:t>
            </a:r>
            <a:endParaRPr>
              <a:latin typeface="Helvetica Neue"/>
              <a:ea typeface="Helvetica Neue"/>
              <a:cs typeface="Helvetica Neue"/>
              <a:sym typeface="Helvetica Neue"/>
            </a:endParaRPr>
          </a:p>
        </p:txBody>
      </p:sp>
      <p:pic>
        <p:nvPicPr>
          <p:cNvPr id="457" name="Google Shape;457;p52"/>
          <p:cNvPicPr preferRelativeResize="0"/>
          <p:nvPr/>
        </p:nvPicPr>
        <p:blipFill>
          <a:blip r:embed="rId4">
            <a:alphaModFix/>
          </a:blip>
          <a:stretch>
            <a:fillRect/>
          </a:stretch>
        </p:blipFill>
        <p:spPr>
          <a:xfrm>
            <a:off x="1382500" y="2942525"/>
            <a:ext cx="2949375" cy="1673475"/>
          </a:xfrm>
          <a:prstGeom prst="rect">
            <a:avLst/>
          </a:prstGeom>
          <a:noFill/>
          <a:ln>
            <a:noFill/>
          </a:ln>
        </p:spPr>
      </p:pic>
      <p:sp>
        <p:nvSpPr>
          <p:cNvPr id="458" name="Google Shape;458;p52"/>
          <p:cNvSpPr txBox="1"/>
          <p:nvPr/>
        </p:nvSpPr>
        <p:spPr>
          <a:xfrm>
            <a:off x="359750" y="602825"/>
            <a:ext cx="44532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Has a range between 0 and 400 centimeters</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Our vehicle with have four of these, one of each of the cardinal points of the car.</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Analog</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Using these sensors, the driver will be notified via the touchscreen display that the vehicle is too close to an object</a:t>
            </a:r>
            <a:endParaRPr>
              <a:latin typeface="Proxima Nova"/>
              <a:ea typeface="Proxima Nova"/>
              <a:cs typeface="Proxima Nova"/>
              <a:sym typeface="Proxima Nova"/>
            </a:endParaRPr>
          </a:p>
        </p:txBody>
      </p:sp>
      <p:graphicFrame>
        <p:nvGraphicFramePr>
          <p:cNvPr id="459" name="Google Shape;459;p52"/>
          <p:cNvGraphicFramePr/>
          <p:nvPr/>
        </p:nvGraphicFramePr>
        <p:xfrm>
          <a:off x="5278200" y="662675"/>
          <a:ext cx="3000000" cy="3000000"/>
        </p:xfrm>
        <a:graphic>
          <a:graphicData uri="http://schemas.openxmlformats.org/drawingml/2006/table">
            <a:tbl>
              <a:tblPr>
                <a:noFill/>
                <a:tableStyleId>{B0F205A6-66DA-40DC-A9D7-EC645FAAD60D}</a:tableStyleId>
              </a:tblPr>
              <a:tblGrid>
                <a:gridCol w="1534350"/>
                <a:gridCol w="1534350"/>
              </a:tblGrid>
              <a:tr h="555550">
                <a:tc>
                  <a:txBody>
                    <a:bodyPr/>
                    <a:lstStyle/>
                    <a:p>
                      <a:pPr indent="0" lvl="0" marL="0" rtl="0" algn="ctr">
                        <a:spcBef>
                          <a:spcPts val="0"/>
                        </a:spcBef>
                        <a:spcAft>
                          <a:spcPts val="0"/>
                        </a:spcAft>
                        <a:buNone/>
                      </a:pPr>
                      <a:r>
                        <a:rPr lang="en"/>
                        <a:t>3.1V - 5V</a:t>
                      </a:r>
                      <a:endParaRPr/>
                    </a:p>
                  </a:txBody>
                  <a:tcPr marT="91425" marB="91425" marR="91425" marL="91425"/>
                </a:tc>
                <a:tc>
                  <a:txBody>
                    <a:bodyPr/>
                    <a:lstStyle/>
                    <a:p>
                      <a:pPr indent="0" lvl="0" marL="0" rtl="0" algn="ctr">
                        <a:spcBef>
                          <a:spcPts val="0"/>
                        </a:spcBef>
                        <a:spcAft>
                          <a:spcPts val="0"/>
                        </a:spcAft>
                        <a:buNone/>
                      </a:pPr>
                      <a:r>
                        <a:rPr lang="en"/>
                        <a:t>Working Voltage</a:t>
                      </a:r>
                      <a:endParaRPr/>
                    </a:p>
                  </a:txBody>
                  <a:tcPr marT="91425" marB="91425" marR="91425" marL="91425"/>
                </a:tc>
              </a:tr>
              <a:tr h="555550">
                <a:tc>
                  <a:txBody>
                    <a:bodyPr/>
                    <a:lstStyle/>
                    <a:p>
                      <a:pPr indent="0" lvl="0" marL="0" rtl="0" algn="ctr">
                        <a:spcBef>
                          <a:spcPts val="0"/>
                        </a:spcBef>
                        <a:spcAft>
                          <a:spcPts val="0"/>
                        </a:spcAft>
                        <a:buNone/>
                      </a:pPr>
                      <a:r>
                        <a:rPr lang="en"/>
                        <a:t>Analog</a:t>
                      </a:r>
                      <a:endParaRPr/>
                    </a:p>
                  </a:txBody>
                  <a:tcPr marT="91425" marB="91425" marR="91425" marL="91425"/>
                </a:tc>
                <a:tc>
                  <a:txBody>
                    <a:bodyPr/>
                    <a:lstStyle/>
                    <a:p>
                      <a:pPr indent="0" lvl="0" marL="0" rtl="0" algn="ctr">
                        <a:spcBef>
                          <a:spcPts val="0"/>
                        </a:spcBef>
                        <a:spcAft>
                          <a:spcPts val="0"/>
                        </a:spcAft>
                        <a:buNone/>
                      </a:pPr>
                      <a:r>
                        <a:rPr lang="en"/>
                        <a:t>Communication</a:t>
                      </a:r>
                      <a:endParaRPr/>
                    </a:p>
                  </a:txBody>
                  <a:tcPr marT="91425" marB="91425" marR="91425" marL="91425"/>
                </a:tc>
              </a:tr>
              <a:tr h="555550">
                <a:tc>
                  <a:txBody>
                    <a:bodyPr/>
                    <a:lstStyle/>
                    <a:p>
                      <a:pPr indent="0" lvl="0" marL="0" rtl="0" algn="ctr">
                        <a:spcBef>
                          <a:spcPts val="0"/>
                        </a:spcBef>
                        <a:spcAft>
                          <a:spcPts val="0"/>
                        </a:spcAft>
                        <a:buNone/>
                      </a:pPr>
                      <a:r>
                        <a:rPr lang="en"/>
                        <a:t>400cm</a:t>
                      </a:r>
                      <a:endParaRPr/>
                    </a:p>
                  </a:txBody>
                  <a:tcPr marT="91425" marB="91425" marR="91425" marL="91425"/>
                </a:tc>
                <a:tc>
                  <a:txBody>
                    <a:bodyPr/>
                    <a:lstStyle/>
                    <a:p>
                      <a:pPr indent="0" lvl="0" marL="0" rtl="0" algn="ctr">
                        <a:spcBef>
                          <a:spcPts val="0"/>
                        </a:spcBef>
                        <a:spcAft>
                          <a:spcPts val="0"/>
                        </a:spcAft>
                        <a:buNone/>
                      </a:pPr>
                      <a:r>
                        <a:rPr lang="en"/>
                        <a:t>Max Range</a:t>
                      </a:r>
                      <a:endParaRPr/>
                    </a:p>
                  </a:txBody>
                  <a:tcPr marT="91425" marB="91425" marR="91425" marL="91425"/>
                </a:tc>
              </a:tr>
              <a:tr h="555550">
                <a:tc>
                  <a:txBody>
                    <a:bodyPr/>
                    <a:lstStyle/>
                    <a:p>
                      <a:pPr indent="0" lvl="0" marL="0" rtl="0" algn="ctr">
                        <a:spcBef>
                          <a:spcPts val="0"/>
                        </a:spcBef>
                        <a:spcAft>
                          <a:spcPts val="0"/>
                        </a:spcAft>
                        <a:buNone/>
                      </a:pPr>
                      <a:r>
                        <a:rPr lang="en"/>
                        <a:t>0cm</a:t>
                      </a:r>
                      <a:endParaRPr/>
                    </a:p>
                  </a:txBody>
                  <a:tcPr marT="91425" marB="91425" marR="91425" marL="91425"/>
                </a:tc>
                <a:tc>
                  <a:txBody>
                    <a:bodyPr/>
                    <a:lstStyle/>
                    <a:p>
                      <a:pPr indent="0" lvl="0" marL="0" rtl="0" algn="ctr">
                        <a:spcBef>
                          <a:spcPts val="0"/>
                        </a:spcBef>
                        <a:spcAft>
                          <a:spcPts val="0"/>
                        </a:spcAft>
                        <a:buNone/>
                      </a:pPr>
                      <a:r>
                        <a:rPr lang="en"/>
                        <a:t>Min Range</a:t>
                      </a:r>
                      <a:endParaRPr/>
                    </a:p>
                  </a:txBody>
                  <a:tcPr marT="91425" marB="91425" marR="91425" marL="91425"/>
                </a:tc>
              </a:tr>
              <a:tr h="555550">
                <a:tc>
                  <a:txBody>
                    <a:bodyPr/>
                    <a:lstStyle/>
                    <a:p>
                      <a:pPr indent="0" lvl="0" marL="0" rtl="0" algn="ctr">
                        <a:spcBef>
                          <a:spcPts val="0"/>
                        </a:spcBef>
                        <a:spcAft>
                          <a:spcPts val="0"/>
                        </a:spcAft>
                        <a:buNone/>
                      </a:pPr>
                      <a:r>
                        <a:rPr lang="en"/>
                        <a:t>$7.95</a:t>
                      </a:r>
                      <a:endParaRPr/>
                    </a:p>
                  </a:txBody>
                  <a:tcPr marT="91425" marB="91425" marR="91425" marL="91425"/>
                </a:tc>
                <a:tc>
                  <a:txBody>
                    <a:bodyPr/>
                    <a:lstStyle/>
                    <a:p>
                      <a:pPr indent="0" lvl="0" marL="0" rtl="0" algn="ctr">
                        <a:spcBef>
                          <a:spcPts val="0"/>
                        </a:spcBef>
                        <a:spcAft>
                          <a:spcPts val="0"/>
                        </a:spcAft>
                        <a:buNone/>
                      </a:pPr>
                      <a:r>
                        <a:rPr lang="en"/>
                        <a:t>Cost</a:t>
                      </a:r>
                      <a:endParaRPr/>
                    </a:p>
                  </a:txBody>
                  <a:tcPr marT="91425" marB="91425" marR="91425" marL="91425"/>
                </a:tc>
              </a:tr>
            </a:tbl>
          </a:graphicData>
        </a:graphic>
      </p:graphicFrame>
      <p:pic>
        <p:nvPicPr>
          <p:cNvPr id="460" name="Google Shape;460;p52"/>
          <p:cNvPicPr preferRelativeResize="0"/>
          <p:nvPr/>
        </p:nvPicPr>
        <p:blipFill>
          <a:blip r:embed="rId5">
            <a:alphaModFix/>
          </a:blip>
          <a:stretch>
            <a:fillRect/>
          </a:stretch>
        </p:blipFill>
        <p:spPr>
          <a:xfrm>
            <a:off x="0" y="3870488"/>
            <a:ext cx="715450" cy="1273011"/>
          </a:xfrm>
          <a:prstGeom prst="rect">
            <a:avLst/>
          </a:prstGeom>
          <a:noFill/>
          <a:ln>
            <a:noFill/>
          </a:ln>
        </p:spPr>
      </p:pic>
      <p:pic>
        <p:nvPicPr>
          <p:cNvPr id="461" name="Google Shape;461;p52" title="HCSR04-Slide.mp3">
            <a:hlinkClick r:id="rId6"/>
          </p:cNvPr>
          <p:cNvPicPr preferRelativeResize="0"/>
          <p:nvPr/>
        </p:nvPicPr>
        <p:blipFill>
          <a:blip r:embed="rId7">
            <a:alphaModFix/>
          </a:blip>
          <a:stretch>
            <a:fillRect/>
          </a:stretch>
        </p:blipFill>
        <p:spPr>
          <a:xfrm>
            <a:off x="820375" y="3498175"/>
            <a:ext cx="457200" cy="4572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466" name="Shape 466"/>
        <p:cNvGrpSpPr/>
        <p:nvPr/>
      </p:nvGrpSpPr>
      <p:grpSpPr>
        <a:xfrm>
          <a:off x="0" y="0"/>
          <a:ext cx="0" cy="0"/>
          <a:chOff x="0" y="0"/>
          <a:chExt cx="0" cy="0"/>
        </a:xfrm>
      </p:grpSpPr>
      <p:sp>
        <p:nvSpPr>
          <p:cNvPr id="467" name="Google Shape;467;p53"/>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468" name="Google Shape;468;p53"/>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pic>
        <p:nvPicPr>
          <p:cNvPr id="469" name="Google Shape;469;p53"/>
          <p:cNvPicPr preferRelativeResize="0"/>
          <p:nvPr/>
        </p:nvPicPr>
        <p:blipFill>
          <a:blip r:embed="rId4">
            <a:alphaModFix/>
          </a:blip>
          <a:stretch>
            <a:fillRect/>
          </a:stretch>
        </p:blipFill>
        <p:spPr>
          <a:xfrm>
            <a:off x="820700" y="2968425"/>
            <a:ext cx="1665125" cy="1655725"/>
          </a:xfrm>
          <a:prstGeom prst="rect">
            <a:avLst/>
          </a:prstGeom>
          <a:noFill/>
          <a:ln>
            <a:noFill/>
          </a:ln>
        </p:spPr>
      </p:pic>
      <p:sp>
        <p:nvSpPr>
          <p:cNvPr id="470" name="Google Shape;470;p53"/>
          <p:cNvSpPr txBox="1"/>
          <p:nvPr/>
        </p:nvSpPr>
        <p:spPr>
          <a:xfrm>
            <a:off x="148375" y="168775"/>
            <a:ext cx="3011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Adafruit VEML7700 Light Sensor</a:t>
            </a:r>
            <a:endParaRPr>
              <a:latin typeface="Proxima Nova"/>
              <a:ea typeface="Proxima Nova"/>
              <a:cs typeface="Proxima Nova"/>
              <a:sym typeface="Proxima Nova"/>
            </a:endParaRPr>
          </a:p>
        </p:txBody>
      </p:sp>
      <p:pic>
        <p:nvPicPr>
          <p:cNvPr id="471" name="Google Shape;471;p53"/>
          <p:cNvPicPr preferRelativeResize="0"/>
          <p:nvPr/>
        </p:nvPicPr>
        <p:blipFill rotWithShape="1">
          <a:blip r:embed="rId5">
            <a:alphaModFix/>
          </a:blip>
          <a:srcRect b="0" l="5924" r="-15838" t="-9902"/>
          <a:stretch/>
        </p:blipFill>
        <p:spPr>
          <a:xfrm>
            <a:off x="2837700" y="2799700"/>
            <a:ext cx="2512200" cy="1824450"/>
          </a:xfrm>
          <a:prstGeom prst="rect">
            <a:avLst/>
          </a:prstGeom>
          <a:noFill/>
          <a:ln>
            <a:noFill/>
          </a:ln>
        </p:spPr>
      </p:pic>
      <p:sp>
        <p:nvSpPr>
          <p:cNvPr id="472" name="Google Shape;472;p53"/>
          <p:cNvSpPr txBox="1"/>
          <p:nvPr/>
        </p:nvSpPr>
        <p:spPr>
          <a:xfrm>
            <a:off x="661175" y="904250"/>
            <a:ext cx="42684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Calculates the lux of the surrounding area</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Will be used to turn on vehicle headlights</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Has I2C communication</a:t>
            </a:r>
            <a:endParaRPr>
              <a:latin typeface="Proxima Nova"/>
              <a:ea typeface="Proxima Nova"/>
              <a:cs typeface="Proxima Nova"/>
              <a:sym typeface="Proxima Nova"/>
            </a:endParaRPr>
          </a:p>
        </p:txBody>
      </p:sp>
      <p:graphicFrame>
        <p:nvGraphicFramePr>
          <p:cNvPr id="473" name="Google Shape;473;p53"/>
          <p:cNvGraphicFramePr/>
          <p:nvPr/>
        </p:nvGraphicFramePr>
        <p:xfrm>
          <a:off x="5278200" y="662675"/>
          <a:ext cx="3000000" cy="3000000"/>
        </p:xfrm>
        <a:graphic>
          <a:graphicData uri="http://schemas.openxmlformats.org/drawingml/2006/table">
            <a:tbl>
              <a:tblPr>
                <a:noFill/>
                <a:tableStyleId>{B0F205A6-66DA-40DC-A9D7-EC645FAAD60D}</a:tableStyleId>
              </a:tblPr>
              <a:tblGrid>
                <a:gridCol w="1534350"/>
                <a:gridCol w="1534350"/>
              </a:tblGrid>
              <a:tr h="555550">
                <a:tc>
                  <a:txBody>
                    <a:bodyPr/>
                    <a:lstStyle/>
                    <a:p>
                      <a:pPr indent="0" lvl="0" marL="0" rtl="0" algn="ctr">
                        <a:spcBef>
                          <a:spcPts val="0"/>
                        </a:spcBef>
                        <a:spcAft>
                          <a:spcPts val="0"/>
                        </a:spcAft>
                        <a:buNone/>
                      </a:pPr>
                      <a:r>
                        <a:rPr lang="en"/>
                        <a:t>2.5V - 3.6V</a:t>
                      </a:r>
                      <a:endParaRPr/>
                    </a:p>
                  </a:txBody>
                  <a:tcPr marT="91425" marB="91425" marR="91425" marL="91425"/>
                </a:tc>
                <a:tc>
                  <a:txBody>
                    <a:bodyPr/>
                    <a:lstStyle/>
                    <a:p>
                      <a:pPr indent="0" lvl="0" marL="0" rtl="0" algn="ctr">
                        <a:spcBef>
                          <a:spcPts val="0"/>
                        </a:spcBef>
                        <a:spcAft>
                          <a:spcPts val="0"/>
                        </a:spcAft>
                        <a:buNone/>
                      </a:pPr>
                      <a:r>
                        <a:rPr lang="en"/>
                        <a:t>Working Voltage</a:t>
                      </a:r>
                      <a:endParaRPr/>
                    </a:p>
                  </a:txBody>
                  <a:tcPr marT="91425" marB="91425" marR="91425" marL="91425"/>
                </a:tc>
              </a:tr>
              <a:tr h="555550">
                <a:tc>
                  <a:txBody>
                    <a:bodyPr/>
                    <a:lstStyle/>
                    <a:p>
                      <a:pPr indent="0" lvl="0" marL="0" rtl="0" algn="ctr">
                        <a:spcBef>
                          <a:spcPts val="0"/>
                        </a:spcBef>
                        <a:spcAft>
                          <a:spcPts val="0"/>
                        </a:spcAft>
                        <a:buNone/>
                      </a:pPr>
                      <a:r>
                        <a:rPr lang="en"/>
                        <a:t>I2C</a:t>
                      </a:r>
                      <a:endParaRPr/>
                    </a:p>
                  </a:txBody>
                  <a:tcPr marT="91425" marB="91425" marR="91425" marL="91425"/>
                </a:tc>
                <a:tc>
                  <a:txBody>
                    <a:bodyPr/>
                    <a:lstStyle/>
                    <a:p>
                      <a:pPr indent="0" lvl="0" marL="0" rtl="0" algn="ctr">
                        <a:spcBef>
                          <a:spcPts val="0"/>
                        </a:spcBef>
                        <a:spcAft>
                          <a:spcPts val="0"/>
                        </a:spcAft>
                        <a:buNone/>
                      </a:pPr>
                      <a:r>
                        <a:rPr lang="en"/>
                        <a:t>Communication</a:t>
                      </a:r>
                      <a:endParaRPr/>
                    </a:p>
                  </a:txBody>
                  <a:tcPr marT="91425" marB="91425" marR="91425" marL="91425"/>
                </a:tc>
              </a:tr>
              <a:tr h="555550">
                <a:tc>
                  <a:txBody>
                    <a:bodyPr/>
                    <a:lstStyle/>
                    <a:p>
                      <a:pPr indent="0" lvl="0" marL="0" rtl="0" algn="ctr">
                        <a:spcBef>
                          <a:spcPts val="0"/>
                        </a:spcBef>
                        <a:spcAft>
                          <a:spcPts val="0"/>
                        </a:spcAft>
                        <a:buNone/>
                      </a:pPr>
                      <a:r>
                        <a:rPr lang="en"/>
                        <a:t>120klux</a:t>
                      </a:r>
                      <a:endParaRPr/>
                    </a:p>
                  </a:txBody>
                  <a:tcPr marT="91425" marB="91425" marR="91425" marL="91425"/>
                </a:tc>
                <a:tc>
                  <a:txBody>
                    <a:bodyPr/>
                    <a:lstStyle/>
                    <a:p>
                      <a:pPr indent="0" lvl="0" marL="0" rtl="0" algn="ctr">
                        <a:spcBef>
                          <a:spcPts val="0"/>
                        </a:spcBef>
                        <a:spcAft>
                          <a:spcPts val="0"/>
                        </a:spcAft>
                        <a:buNone/>
                      </a:pPr>
                      <a:r>
                        <a:rPr lang="en"/>
                        <a:t>Max Range</a:t>
                      </a:r>
                      <a:endParaRPr/>
                    </a:p>
                  </a:txBody>
                  <a:tcPr marT="91425" marB="91425" marR="91425" marL="91425"/>
                </a:tc>
              </a:tr>
              <a:tr h="555550">
                <a:tc>
                  <a:txBody>
                    <a:bodyPr/>
                    <a:lstStyle/>
                    <a:p>
                      <a:pPr indent="0" lvl="0" marL="0" rtl="0" algn="ctr">
                        <a:spcBef>
                          <a:spcPts val="0"/>
                        </a:spcBef>
                        <a:spcAft>
                          <a:spcPts val="0"/>
                        </a:spcAft>
                        <a:buNone/>
                      </a:pPr>
                      <a:r>
                        <a:rPr lang="en"/>
                        <a:t>0lux</a:t>
                      </a:r>
                      <a:endParaRPr/>
                    </a:p>
                  </a:txBody>
                  <a:tcPr marT="91425" marB="91425" marR="91425" marL="91425"/>
                </a:tc>
                <a:tc>
                  <a:txBody>
                    <a:bodyPr/>
                    <a:lstStyle/>
                    <a:p>
                      <a:pPr indent="0" lvl="0" marL="0" rtl="0" algn="ctr">
                        <a:spcBef>
                          <a:spcPts val="0"/>
                        </a:spcBef>
                        <a:spcAft>
                          <a:spcPts val="0"/>
                        </a:spcAft>
                        <a:buNone/>
                      </a:pPr>
                      <a:r>
                        <a:rPr lang="en"/>
                        <a:t>Min Range</a:t>
                      </a:r>
                      <a:endParaRPr/>
                    </a:p>
                  </a:txBody>
                  <a:tcPr marT="91425" marB="91425" marR="91425" marL="91425"/>
                </a:tc>
              </a:tr>
              <a:tr h="555550">
                <a:tc>
                  <a:txBody>
                    <a:bodyPr/>
                    <a:lstStyle/>
                    <a:p>
                      <a:pPr indent="0" lvl="0" marL="0" rtl="0" algn="ctr">
                        <a:spcBef>
                          <a:spcPts val="0"/>
                        </a:spcBef>
                        <a:spcAft>
                          <a:spcPts val="0"/>
                        </a:spcAft>
                        <a:buNone/>
                      </a:pPr>
                      <a:r>
                        <a:rPr lang="en"/>
                        <a:t>$4.95</a:t>
                      </a:r>
                      <a:endParaRPr/>
                    </a:p>
                  </a:txBody>
                  <a:tcPr marT="91425" marB="91425" marR="91425" marL="91425"/>
                </a:tc>
                <a:tc>
                  <a:txBody>
                    <a:bodyPr/>
                    <a:lstStyle/>
                    <a:p>
                      <a:pPr indent="0" lvl="0" marL="0" rtl="0" algn="ctr">
                        <a:spcBef>
                          <a:spcPts val="0"/>
                        </a:spcBef>
                        <a:spcAft>
                          <a:spcPts val="0"/>
                        </a:spcAft>
                        <a:buNone/>
                      </a:pPr>
                      <a:r>
                        <a:rPr lang="en"/>
                        <a:t>Cost</a:t>
                      </a:r>
                      <a:endParaRPr/>
                    </a:p>
                  </a:txBody>
                  <a:tcPr marT="91425" marB="91425" marR="91425" marL="91425"/>
                </a:tc>
              </a:tr>
            </a:tbl>
          </a:graphicData>
        </a:graphic>
      </p:graphicFrame>
      <p:pic>
        <p:nvPicPr>
          <p:cNvPr id="474" name="Google Shape;474;p53"/>
          <p:cNvPicPr preferRelativeResize="0"/>
          <p:nvPr/>
        </p:nvPicPr>
        <p:blipFill>
          <a:blip r:embed="rId6">
            <a:alphaModFix/>
          </a:blip>
          <a:stretch>
            <a:fillRect/>
          </a:stretch>
        </p:blipFill>
        <p:spPr>
          <a:xfrm>
            <a:off x="0" y="3870488"/>
            <a:ext cx="715450" cy="1273011"/>
          </a:xfrm>
          <a:prstGeom prst="rect">
            <a:avLst/>
          </a:prstGeom>
          <a:noFill/>
          <a:ln>
            <a:noFill/>
          </a:ln>
        </p:spPr>
      </p:pic>
      <p:pic>
        <p:nvPicPr>
          <p:cNvPr id="475" name="Google Shape;475;p53" title="VEML7700-Slide.mp3">
            <a:hlinkClick r:id="rId7"/>
          </p:cNvPr>
          <p:cNvPicPr preferRelativeResize="0"/>
          <p:nvPr/>
        </p:nvPicPr>
        <p:blipFill>
          <a:blip r:embed="rId8">
            <a:alphaModFix/>
          </a:blip>
          <a:stretch>
            <a:fillRect/>
          </a:stretch>
        </p:blipFill>
        <p:spPr>
          <a:xfrm>
            <a:off x="5502300" y="3592825"/>
            <a:ext cx="457200" cy="4572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480" name="Shape 480"/>
        <p:cNvGrpSpPr/>
        <p:nvPr/>
      </p:nvGrpSpPr>
      <p:grpSpPr>
        <a:xfrm>
          <a:off x="0" y="0"/>
          <a:ext cx="0" cy="0"/>
          <a:chOff x="0" y="0"/>
          <a:chExt cx="0" cy="0"/>
        </a:xfrm>
      </p:grpSpPr>
      <p:sp>
        <p:nvSpPr>
          <p:cNvPr id="481" name="Google Shape;481;p54"/>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482" name="Google Shape;482;p54"/>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483" name="Google Shape;483;p54"/>
          <p:cNvSpPr txBox="1"/>
          <p:nvPr/>
        </p:nvSpPr>
        <p:spPr>
          <a:xfrm>
            <a:off x="133150" y="1191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DFRobot NFC Sensor</a:t>
            </a:r>
            <a:endParaRPr>
              <a:latin typeface="Helvetica Neue"/>
              <a:ea typeface="Helvetica Neue"/>
              <a:cs typeface="Helvetica Neue"/>
              <a:sym typeface="Helvetica Neue"/>
            </a:endParaRPr>
          </a:p>
        </p:txBody>
      </p:sp>
      <p:sp>
        <p:nvSpPr>
          <p:cNvPr id="484" name="Google Shape;484;p54"/>
          <p:cNvSpPr txBox="1"/>
          <p:nvPr/>
        </p:nvSpPr>
        <p:spPr>
          <a:xfrm>
            <a:off x="332075" y="686300"/>
            <a:ext cx="2007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p:txBody>
      </p:sp>
      <p:pic>
        <p:nvPicPr>
          <p:cNvPr id="485" name="Google Shape;485;p54"/>
          <p:cNvPicPr preferRelativeResize="0"/>
          <p:nvPr/>
        </p:nvPicPr>
        <p:blipFill>
          <a:blip r:embed="rId4">
            <a:alphaModFix/>
          </a:blip>
          <a:stretch>
            <a:fillRect/>
          </a:stretch>
        </p:blipFill>
        <p:spPr>
          <a:xfrm>
            <a:off x="1785850" y="2287125"/>
            <a:ext cx="4786900" cy="2211475"/>
          </a:xfrm>
          <a:prstGeom prst="rect">
            <a:avLst/>
          </a:prstGeom>
          <a:noFill/>
          <a:ln>
            <a:noFill/>
          </a:ln>
        </p:spPr>
      </p:pic>
      <p:sp>
        <p:nvSpPr>
          <p:cNvPr id="486" name="Google Shape;486;p54"/>
          <p:cNvSpPr txBox="1"/>
          <p:nvPr/>
        </p:nvSpPr>
        <p:spPr>
          <a:xfrm>
            <a:off x="450150" y="605125"/>
            <a:ext cx="4899900" cy="1262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Proxima Nova"/>
              <a:buChar char="●"/>
            </a:pPr>
            <a:r>
              <a:rPr lang="en">
                <a:latin typeface="Proxima Nova"/>
                <a:ea typeface="Proxima Nova"/>
                <a:cs typeface="Proxima Nova"/>
                <a:sym typeface="Proxima Nova"/>
              </a:rPr>
              <a:t>Can communicate </a:t>
            </a:r>
            <a:r>
              <a:rPr lang="en">
                <a:latin typeface="Proxima Nova"/>
                <a:ea typeface="Proxima Nova"/>
                <a:cs typeface="Proxima Nova"/>
                <a:sym typeface="Proxima Nova"/>
              </a:rPr>
              <a:t>with</a:t>
            </a:r>
            <a:r>
              <a:rPr lang="en">
                <a:latin typeface="Proxima Nova"/>
                <a:ea typeface="Proxima Nova"/>
                <a:cs typeface="Proxima Nova"/>
                <a:sym typeface="Proxima Nova"/>
              </a:rPr>
              <a:t> either i2c or UART</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
                <a:latin typeface="Proxima Nova"/>
                <a:ea typeface="Proxima Nova"/>
                <a:cs typeface="Proxima Nova"/>
                <a:sym typeface="Proxima Nova"/>
              </a:rPr>
              <a:t>Different protocol support</a:t>
            </a:r>
            <a:endParaRPr>
              <a:latin typeface="Proxima Nova"/>
              <a:ea typeface="Proxima Nova"/>
              <a:cs typeface="Proxima Nova"/>
              <a:sym typeface="Proxima Nova"/>
            </a:endParaRPr>
          </a:p>
          <a:p>
            <a:pPr indent="-317500" lvl="1" marL="914400" rtl="0" algn="l">
              <a:spcBef>
                <a:spcPts val="0"/>
              </a:spcBef>
              <a:spcAft>
                <a:spcPts val="0"/>
              </a:spcAft>
              <a:buSzPts val="1400"/>
              <a:buFont typeface="Proxima Nova"/>
              <a:buChar char="○"/>
            </a:pPr>
            <a:r>
              <a:rPr lang="en">
                <a:latin typeface="Proxima Nova"/>
                <a:ea typeface="Proxima Nova"/>
                <a:cs typeface="Proxima Nova"/>
                <a:sym typeface="Proxima Nova"/>
              </a:rPr>
              <a:t>Reader/Writer</a:t>
            </a:r>
            <a:endParaRPr>
              <a:latin typeface="Proxima Nova"/>
              <a:ea typeface="Proxima Nova"/>
              <a:cs typeface="Proxima Nova"/>
              <a:sym typeface="Proxima Nova"/>
            </a:endParaRPr>
          </a:p>
          <a:p>
            <a:pPr indent="-317500" lvl="1" marL="914400" rtl="0" algn="l">
              <a:spcBef>
                <a:spcPts val="0"/>
              </a:spcBef>
              <a:spcAft>
                <a:spcPts val="0"/>
              </a:spcAft>
              <a:buSzPts val="1400"/>
              <a:buFont typeface="Proxima Nova"/>
              <a:buChar char="○"/>
            </a:pPr>
            <a:r>
              <a:rPr lang="en">
                <a:latin typeface="Proxima Nova"/>
                <a:ea typeface="Proxima Nova"/>
                <a:cs typeface="Proxima Nova"/>
                <a:sym typeface="Proxima Nova"/>
              </a:rPr>
              <a:t>Card Emulation</a:t>
            </a:r>
            <a:endParaRPr>
              <a:latin typeface="Proxima Nova"/>
              <a:ea typeface="Proxima Nova"/>
              <a:cs typeface="Proxima Nova"/>
              <a:sym typeface="Proxima Nova"/>
            </a:endParaRPr>
          </a:p>
          <a:p>
            <a:pPr indent="-317500" lvl="1" marL="914400" rtl="0" algn="l">
              <a:spcBef>
                <a:spcPts val="0"/>
              </a:spcBef>
              <a:spcAft>
                <a:spcPts val="0"/>
              </a:spcAft>
              <a:buSzPts val="1400"/>
              <a:buFont typeface="Proxima Nova"/>
              <a:buChar char="○"/>
            </a:pPr>
            <a:r>
              <a:rPr lang="en">
                <a:latin typeface="Proxima Nova"/>
                <a:ea typeface="Proxima Nova"/>
                <a:cs typeface="Proxima Nova"/>
                <a:sym typeface="Proxima Nova"/>
              </a:rPr>
              <a:t>Peer-to-Peer</a:t>
            </a:r>
            <a:endParaRPr>
              <a:latin typeface="Proxima Nova"/>
              <a:ea typeface="Proxima Nova"/>
              <a:cs typeface="Proxima Nova"/>
              <a:sym typeface="Proxima Nova"/>
            </a:endParaRPr>
          </a:p>
        </p:txBody>
      </p:sp>
      <p:sp>
        <p:nvSpPr>
          <p:cNvPr id="487" name="Google Shape;487;p54"/>
          <p:cNvSpPr txBox="1"/>
          <p:nvPr/>
        </p:nvSpPr>
        <p:spPr>
          <a:xfrm>
            <a:off x="4355300" y="578600"/>
            <a:ext cx="4109700" cy="831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Proxima Nova"/>
              <a:buChar char="●"/>
            </a:pPr>
            <a:r>
              <a:rPr lang="en">
                <a:latin typeface="Proxima Nova"/>
                <a:ea typeface="Proxima Nova"/>
                <a:cs typeface="Proxima Nova"/>
                <a:sym typeface="Proxima Nova"/>
              </a:rPr>
              <a:t>Will </a:t>
            </a:r>
            <a:r>
              <a:rPr lang="en">
                <a:latin typeface="Proxima Nova"/>
                <a:ea typeface="Proxima Nova"/>
                <a:cs typeface="Proxima Nova"/>
                <a:sym typeface="Proxima Nova"/>
              </a:rPr>
              <a:t>unlock the touchscreen after communication with NFC tag.</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
                <a:latin typeface="Proxima Nova"/>
                <a:ea typeface="Proxima Nova"/>
                <a:cs typeface="Proxima Nova"/>
                <a:sym typeface="Proxima Nova"/>
              </a:rPr>
              <a:t>If scanned again, screen will lock</a:t>
            </a:r>
            <a:endParaRPr>
              <a:latin typeface="Proxima Nova"/>
              <a:ea typeface="Proxima Nova"/>
              <a:cs typeface="Proxima Nova"/>
              <a:sym typeface="Proxima Nova"/>
            </a:endParaRPr>
          </a:p>
        </p:txBody>
      </p:sp>
      <p:pic>
        <p:nvPicPr>
          <p:cNvPr id="488" name="Google Shape;488;p54"/>
          <p:cNvPicPr preferRelativeResize="0"/>
          <p:nvPr/>
        </p:nvPicPr>
        <p:blipFill>
          <a:blip r:embed="rId5">
            <a:alphaModFix/>
          </a:blip>
          <a:stretch>
            <a:fillRect/>
          </a:stretch>
        </p:blipFill>
        <p:spPr>
          <a:xfrm>
            <a:off x="0" y="3870488"/>
            <a:ext cx="715450" cy="1273011"/>
          </a:xfrm>
          <a:prstGeom prst="rect">
            <a:avLst/>
          </a:prstGeom>
          <a:noFill/>
          <a:ln>
            <a:noFill/>
          </a:ln>
        </p:spPr>
      </p:pic>
      <p:pic>
        <p:nvPicPr>
          <p:cNvPr id="489" name="Google Shape;489;p54" title="NFC-Slide.mp3">
            <a:hlinkClick r:id="rId6"/>
          </p:cNvPr>
          <p:cNvPicPr preferRelativeResize="0"/>
          <p:nvPr/>
        </p:nvPicPr>
        <p:blipFill>
          <a:blip r:embed="rId7">
            <a:alphaModFix/>
          </a:blip>
          <a:stretch>
            <a:fillRect/>
          </a:stretch>
        </p:blipFill>
        <p:spPr>
          <a:xfrm>
            <a:off x="1057700" y="4197500"/>
            <a:ext cx="457200" cy="457200"/>
          </a:xfrm>
          <a:prstGeom prst="rect">
            <a:avLst/>
          </a:prstGeom>
          <a:noFill/>
          <a:ln>
            <a:noFill/>
          </a:ln>
          <a:effectLst>
            <a:reflection blurRad="0" dir="5400000" dist="38100" endA="0" endPos="30000" fadeDir="5400012" kx="0" rotWithShape="0" algn="bl" stPos="0" sy="-100000" ky="0"/>
          </a:effectLst>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494" name="Shape 494"/>
        <p:cNvGrpSpPr/>
        <p:nvPr/>
      </p:nvGrpSpPr>
      <p:grpSpPr>
        <a:xfrm>
          <a:off x="0" y="0"/>
          <a:ext cx="0" cy="0"/>
          <a:chOff x="0" y="0"/>
          <a:chExt cx="0" cy="0"/>
        </a:xfrm>
      </p:grpSpPr>
      <p:sp>
        <p:nvSpPr>
          <p:cNvPr id="495" name="Google Shape;495;p55"/>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496" name="Google Shape;496;p55"/>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pic>
        <p:nvPicPr>
          <p:cNvPr id="497" name="Google Shape;497;p55"/>
          <p:cNvPicPr preferRelativeResize="0"/>
          <p:nvPr/>
        </p:nvPicPr>
        <p:blipFill>
          <a:blip r:embed="rId4">
            <a:alphaModFix/>
          </a:blip>
          <a:stretch>
            <a:fillRect/>
          </a:stretch>
        </p:blipFill>
        <p:spPr>
          <a:xfrm>
            <a:off x="879100" y="3114937"/>
            <a:ext cx="1415125" cy="1233950"/>
          </a:xfrm>
          <a:prstGeom prst="rect">
            <a:avLst/>
          </a:prstGeom>
          <a:noFill/>
          <a:ln>
            <a:noFill/>
          </a:ln>
        </p:spPr>
      </p:pic>
      <p:sp>
        <p:nvSpPr>
          <p:cNvPr id="498" name="Google Shape;498;p55"/>
          <p:cNvSpPr txBox="1"/>
          <p:nvPr/>
        </p:nvSpPr>
        <p:spPr>
          <a:xfrm>
            <a:off x="233350" y="136125"/>
            <a:ext cx="3814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Adafruit AM2320 Temperature and Humidity Sensor</a:t>
            </a:r>
            <a:endParaRPr>
              <a:latin typeface="Proxima Nova"/>
              <a:ea typeface="Proxima Nova"/>
              <a:cs typeface="Proxima Nova"/>
              <a:sym typeface="Proxima Nova"/>
            </a:endParaRPr>
          </a:p>
        </p:txBody>
      </p:sp>
      <p:sp>
        <p:nvSpPr>
          <p:cNvPr id="499" name="Google Shape;499;p55"/>
          <p:cNvSpPr txBox="1"/>
          <p:nvPr/>
        </p:nvSpPr>
        <p:spPr>
          <a:xfrm>
            <a:off x="441375" y="797025"/>
            <a:ext cx="36882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Measures temperature in between -40 to +80 degrees Celsius</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Measures Humidity between 0 to 99.9 %RH (relative Humidity)</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I2C Communication</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p:txBody>
      </p:sp>
      <p:graphicFrame>
        <p:nvGraphicFramePr>
          <p:cNvPr id="500" name="Google Shape;500;p55"/>
          <p:cNvGraphicFramePr/>
          <p:nvPr/>
        </p:nvGraphicFramePr>
        <p:xfrm>
          <a:off x="5211575" y="832900"/>
          <a:ext cx="3000000" cy="3000000"/>
        </p:xfrm>
        <a:graphic>
          <a:graphicData uri="http://schemas.openxmlformats.org/drawingml/2006/table">
            <a:tbl>
              <a:tblPr>
                <a:noFill/>
                <a:tableStyleId>{B0F205A6-66DA-40DC-A9D7-EC645FAAD60D}</a:tableStyleId>
              </a:tblPr>
              <a:tblGrid>
                <a:gridCol w="1753800"/>
                <a:gridCol w="1877375"/>
              </a:tblGrid>
              <a:tr h="555550">
                <a:tc>
                  <a:txBody>
                    <a:bodyPr/>
                    <a:lstStyle/>
                    <a:p>
                      <a:pPr indent="0" lvl="0" marL="0" rtl="0" algn="ctr">
                        <a:spcBef>
                          <a:spcPts val="0"/>
                        </a:spcBef>
                        <a:spcAft>
                          <a:spcPts val="0"/>
                        </a:spcAft>
                        <a:buNone/>
                      </a:pPr>
                      <a:r>
                        <a:rPr lang="en"/>
                        <a:t>3.1V - 5.5V</a:t>
                      </a:r>
                      <a:endParaRPr/>
                    </a:p>
                  </a:txBody>
                  <a:tcPr marT="91425" marB="91425" marR="91425" marL="91425"/>
                </a:tc>
                <a:tc>
                  <a:txBody>
                    <a:bodyPr/>
                    <a:lstStyle/>
                    <a:p>
                      <a:pPr indent="0" lvl="0" marL="0" rtl="0" algn="ctr">
                        <a:spcBef>
                          <a:spcPts val="0"/>
                        </a:spcBef>
                        <a:spcAft>
                          <a:spcPts val="0"/>
                        </a:spcAft>
                        <a:buNone/>
                      </a:pPr>
                      <a:r>
                        <a:rPr lang="en"/>
                        <a:t>Working Voltage</a:t>
                      </a:r>
                      <a:endParaRPr/>
                    </a:p>
                  </a:txBody>
                  <a:tcPr marT="91425" marB="91425" marR="91425" marL="91425"/>
                </a:tc>
              </a:tr>
              <a:tr h="437125">
                <a:tc>
                  <a:txBody>
                    <a:bodyPr/>
                    <a:lstStyle/>
                    <a:p>
                      <a:pPr indent="0" lvl="0" marL="0" rtl="0" algn="ctr">
                        <a:spcBef>
                          <a:spcPts val="0"/>
                        </a:spcBef>
                        <a:spcAft>
                          <a:spcPts val="0"/>
                        </a:spcAft>
                        <a:buNone/>
                      </a:pPr>
                      <a:r>
                        <a:rPr lang="en"/>
                        <a:t>I2C</a:t>
                      </a:r>
                      <a:endParaRPr/>
                    </a:p>
                  </a:txBody>
                  <a:tcPr marT="91425" marB="91425" marR="91425" marL="91425"/>
                </a:tc>
                <a:tc>
                  <a:txBody>
                    <a:bodyPr/>
                    <a:lstStyle/>
                    <a:p>
                      <a:pPr indent="0" lvl="0" marL="0" rtl="0" algn="ctr">
                        <a:spcBef>
                          <a:spcPts val="0"/>
                        </a:spcBef>
                        <a:spcAft>
                          <a:spcPts val="0"/>
                        </a:spcAft>
                        <a:buNone/>
                      </a:pPr>
                      <a:r>
                        <a:rPr lang="en"/>
                        <a:t>Communication</a:t>
                      </a:r>
                      <a:endParaRPr/>
                    </a:p>
                  </a:txBody>
                  <a:tcPr marT="91425" marB="91425" marR="91425" marL="91425"/>
                </a:tc>
              </a:tr>
              <a:tr h="468950">
                <a:tc>
                  <a:txBody>
                    <a:bodyPr/>
                    <a:lstStyle/>
                    <a:p>
                      <a:pPr indent="0" lvl="0" marL="0" rtl="0" algn="ctr">
                        <a:spcBef>
                          <a:spcPts val="0"/>
                        </a:spcBef>
                        <a:spcAft>
                          <a:spcPts val="0"/>
                        </a:spcAft>
                        <a:buClr>
                          <a:schemeClr val="dk1"/>
                        </a:buClr>
                        <a:buSzPts val="1100"/>
                        <a:buFont typeface="Arial"/>
                        <a:buNone/>
                      </a:pPr>
                      <a:r>
                        <a:rPr lang="en">
                          <a:solidFill>
                            <a:schemeClr val="dk1"/>
                          </a:solidFill>
                        </a:rPr>
                        <a:t>+85</a:t>
                      </a:r>
                      <a:r>
                        <a:rPr lang="en">
                          <a:solidFill>
                            <a:schemeClr val="dk1"/>
                          </a:solidFill>
                        </a:rPr>
                        <a:t>० Celsius</a:t>
                      </a:r>
                      <a:endParaRPr/>
                    </a:p>
                  </a:txBody>
                  <a:tcPr marT="91425" marB="91425" marR="91425" marL="91425"/>
                </a:tc>
                <a:tc>
                  <a:txBody>
                    <a:bodyPr/>
                    <a:lstStyle/>
                    <a:p>
                      <a:pPr indent="0" lvl="0" marL="0" rtl="0" algn="ctr">
                        <a:spcBef>
                          <a:spcPts val="0"/>
                        </a:spcBef>
                        <a:spcAft>
                          <a:spcPts val="0"/>
                        </a:spcAft>
                        <a:buNone/>
                      </a:pPr>
                      <a:r>
                        <a:rPr lang="en"/>
                        <a:t>Max Temp Range</a:t>
                      </a:r>
                      <a:endParaRPr/>
                    </a:p>
                  </a:txBody>
                  <a:tcPr marT="91425" marB="91425" marR="91425" marL="91425"/>
                </a:tc>
              </a:tr>
              <a:tr h="451925">
                <a:tc>
                  <a:txBody>
                    <a:bodyPr/>
                    <a:lstStyle/>
                    <a:p>
                      <a:pPr indent="0" lvl="0" marL="0" rtl="0" algn="ctr">
                        <a:spcBef>
                          <a:spcPts val="0"/>
                        </a:spcBef>
                        <a:spcAft>
                          <a:spcPts val="0"/>
                        </a:spcAft>
                        <a:buNone/>
                      </a:pPr>
                      <a:r>
                        <a:rPr lang="en"/>
                        <a:t>-40० Celsius</a:t>
                      </a:r>
                      <a:endParaRPr/>
                    </a:p>
                  </a:txBody>
                  <a:tcPr marT="91425" marB="91425" marR="91425" marL="91425"/>
                </a:tc>
                <a:tc>
                  <a:txBody>
                    <a:bodyPr/>
                    <a:lstStyle/>
                    <a:p>
                      <a:pPr indent="0" lvl="0" marL="0" rtl="0" algn="ctr">
                        <a:spcBef>
                          <a:spcPts val="0"/>
                        </a:spcBef>
                        <a:spcAft>
                          <a:spcPts val="0"/>
                        </a:spcAft>
                        <a:buNone/>
                      </a:pPr>
                      <a:r>
                        <a:rPr lang="en"/>
                        <a:t>Min Temp Range</a:t>
                      </a:r>
                      <a:endParaRPr/>
                    </a:p>
                  </a:txBody>
                  <a:tcPr marT="91425" marB="91425" marR="91425" marL="91425"/>
                </a:tc>
              </a:tr>
              <a:tr h="609575">
                <a:tc>
                  <a:txBody>
                    <a:bodyPr/>
                    <a:lstStyle/>
                    <a:p>
                      <a:pPr indent="0" lvl="0" marL="0" rtl="0" algn="ctr">
                        <a:spcBef>
                          <a:spcPts val="0"/>
                        </a:spcBef>
                        <a:spcAft>
                          <a:spcPts val="0"/>
                        </a:spcAft>
                        <a:buNone/>
                      </a:pPr>
                      <a:r>
                        <a:rPr lang="en"/>
                        <a:t>99.9%</a:t>
                      </a:r>
                      <a:endParaRPr/>
                    </a:p>
                  </a:txBody>
                  <a:tcPr marT="91425" marB="91425" marR="91425" marL="91425"/>
                </a:tc>
                <a:tc>
                  <a:txBody>
                    <a:bodyPr/>
                    <a:lstStyle/>
                    <a:p>
                      <a:pPr indent="0" lvl="0" marL="0" rtl="0" algn="ctr">
                        <a:spcBef>
                          <a:spcPts val="0"/>
                        </a:spcBef>
                        <a:spcAft>
                          <a:spcPts val="0"/>
                        </a:spcAft>
                        <a:buNone/>
                      </a:pPr>
                      <a:r>
                        <a:rPr lang="en"/>
                        <a:t>Max Humidity Range</a:t>
                      </a:r>
                      <a:endParaRPr/>
                    </a:p>
                  </a:txBody>
                  <a:tcPr marT="91425" marB="91425" marR="91425" marL="91425"/>
                </a:tc>
              </a:tr>
              <a:tr h="609575">
                <a:tc>
                  <a:txBody>
                    <a:bodyPr/>
                    <a:lstStyle/>
                    <a:p>
                      <a:pPr indent="0" lvl="0" marL="0" rtl="0" algn="ctr">
                        <a:spcBef>
                          <a:spcPts val="0"/>
                        </a:spcBef>
                        <a:spcAft>
                          <a:spcPts val="0"/>
                        </a:spcAft>
                        <a:buNone/>
                      </a:pPr>
                      <a:r>
                        <a:rPr lang="en"/>
                        <a:t>0%</a:t>
                      </a:r>
                      <a:endParaRPr/>
                    </a:p>
                  </a:txBody>
                  <a:tcPr marT="91425" marB="91425" marR="91425" marL="91425"/>
                </a:tc>
                <a:tc>
                  <a:txBody>
                    <a:bodyPr/>
                    <a:lstStyle/>
                    <a:p>
                      <a:pPr indent="0" lvl="0" marL="0" rtl="0" algn="ctr">
                        <a:spcBef>
                          <a:spcPts val="0"/>
                        </a:spcBef>
                        <a:spcAft>
                          <a:spcPts val="0"/>
                        </a:spcAft>
                        <a:buNone/>
                      </a:pPr>
                      <a:r>
                        <a:rPr lang="en"/>
                        <a:t>Min Humidity Range</a:t>
                      </a:r>
                      <a:endParaRPr/>
                    </a:p>
                  </a:txBody>
                  <a:tcPr marT="91425" marB="91425" marR="91425" marL="91425"/>
                </a:tc>
              </a:tr>
              <a:tr h="555550">
                <a:tc>
                  <a:txBody>
                    <a:bodyPr/>
                    <a:lstStyle/>
                    <a:p>
                      <a:pPr indent="0" lvl="0" marL="0" rtl="0" algn="ctr">
                        <a:spcBef>
                          <a:spcPts val="0"/>
                        </a:spcBef>
                        <a:spcAft>
                          <a:spcPts val="0"/>
                        </a:spcAft>
                        <a:buNone/>
                      </a:pPr>
                      <a:r>
                        <a:rPr lang="en"/>
                        <a:t>$3.95</a:t>
                      </a:r>
                      <a:endParaRPr/>
                    </a:p>
                  </a:txBody>
                  <a:tcPr marT="91425" marB="91425" marR="91425" marL="91425"/>
                </a:tc>
                <a:tc>
                  <a:txBody>
                    <a:bodyPr/>
                    <a:lstStyle/>
                    <a:p>
                      <a:pPr indent="0" lvl="0" marL="0" rtl="0" algn="ctr">
                        <a:spcBef>
                          <a:spcPts val="0"/>
                        </a:spcBef>
                        <a:spcAft>
                          <a:spcPts val="0"/>
                        </a:spcAft>
                        <a:buNone/>
                      </a:pPr>
                      <a:r>
                        <a:rPr lang="en"/>
                        <a:t>Cost</a:t>
                      </a:r>
                      <a:endParaRPr/>
                    </a:p>
                  </a:txBody>
                  <a:tcPr marT="91425" marB="91425" marR="91425" marL="91425"/>
                </a:tc>
              </a:tr>
            </a:tbl>
          </a:graphicData>
        </a:graphic>
      </p:graphicFrame>
      <p:pic>
        <p:nvPicPr>
          <p:cNvPr id="501" name="Google Shape;501;p55"/>
          <p:cNvPicPr preferRelativeResize="0"/>
          <p:nvPr/>
        </p:nvPicPr>
        <p:blipFill>
          <a:blip r:embed="rId5">
            <a:alphaModFix/>
          </a:blip>
          <a:stretch>
            <a:fillRect/>
          </a:stretch>
        </p:blipFill>
        <p:spPr>
          <a:xfrm>
            <a:off x="0" y="3870488"/>
            <a:ext cx="715450" cy="1273011"/>
          </a:xfrm>
          <a:prstGeom prst="rect">
            <a:avLst/>
          </a:prstGeom>
          <a:noFill/>
          <a:ln>
            <a:noFill/>
          </a:ln>
        </p:spPr>
      </p:pic>
      <p:pic>
        <p:nvPicPr>
          <p:cNvPr id="502" name="Google Shape;502;p55" title="AM2320-Slide.mp3">
            <a:hlinkClick r:id="rId6"/>
          </p:cNvPr>
          <p:cNvPicPr preferRelativeResize="0"/>
          <p:nvPr/>
        </p:nvPicPr>
        <p:blipFill>
          <a:blip r:embed="rId7">
            <a:alphaModFix/>
          </a:blip>
          <a:stretch>
            <a:fillRect/>
          </a:stretch>
        </p:blipFill>
        <p:spPr>
          <a:xfrm>
            <a:off x="2457875" y="3787850"/>
            <a:ext cx="457200" cy="4572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507" name="Shape 507"/>
        <p:cNvGrpSpPr/>
        <p:nvPr/>
      </p:nvGrpSpPr>
      <p:grpSpPr>
        <a:xfrm>
          <a:off x="0" y="0"/>
          <a:ext cx="0" cy="0"/>
          <a:chOff x="0" y="0"/>
          <a:chExt cx="0" cy="0"/>
        </a:xfrm>
      </p:grpSpPr>
      <p:sp>
        <p:nvSpPr>
          <p:cNvPr id="508" name="Google Shape;508;p56"/>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509" name="Google Shape;509;p56"/>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510" name="Google Shape;510;p56"/>
          <p:cNvSpPr txBox="1"/>
          <p:nvPr/>
        </p:nvSpPr>
        <p:spPr>
          <a:xfrm>
            <a:off x="170150" y="1287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Proxima Nova"/>
                <a:ea typeface="Proxima Nova"/>
                <a:cs typeface="Proxima Nova"/>
                <a:sym typeface="Proxima Nova"/>
              </a:rPr>
              <a:t>VEML 6070 </a:t>
            </a:r>
            <a:r>
              <a:rPr lang="en">
                <a:latin typeface="Helvetica Neue"/>
                <a:ea typeface="Helvetica Neue"/>
                <a:cs typeface="Helvetica Neue"/>
                <a:sym typeface="Helvetica Neue"/>
              </a:rPr>
              <a:t>UV Sensor</a:t>
            </a:r>
            <a:endParaRPr>
              <a:latin typeface="Helvetica Neue"/>
              <a:ea typeface="Helvetica Neue"/>
              <a:cs typeface="Helvetica Neue"/>
              <a:sym typeface="Helvetica Neue"/>
            </a:endParaRPr>
          </a:p>
        </p:txBody>
      </p:sp>
      <p:pic>
        <p:nvPicPr>
          <p:cNvPr id="511" name="Google Shape;511;p56"/>
          <p:cNvPicPr preferRelativeResize="0"/>
          <p:nvPr/>
        </p:nvPicPr>
        <p:blipFill>
          <a:blip r:embed="rId4">
            <a:alphaModFix/>
          </a:blip>
          <a:stretch>
            <a:fillRect/>
          </a:stretch>
        </p:blipFill>
        <p:spPr>
          <a:xfrm>
            <a:off x="844325" y="2980350"/>
            <a:ext cx="1226775" cy="1316774"/>
          </a:xfrm>
          <a:prstGeom prst="rect">
            <a:avLst/>
          </a:prstGeom>
          <a:noFill/>
          <a:ln>
            <a:noFill/>
          </a:ln>
        </p:spPr>
      </p:pic>
      <p:sp>
        <p:nvSpPr>
          <p:cNvPr id="512" name="Google Shape;512;p56"/>
          <p:cNvSpPr txBox="1"/>
          <p:nvPr/>
        </p:nvSpPr>
        <p:spPr>
          <a:xfrm>
            <a:off x="311825" y="681925"/>
            <a:ext cx="44337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The is capable of detecting light in the UV spectrum. More specifically the UV-A spectrum</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Does not produce a UV index value so calibration will be required.</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Uses I2C for communication</a:t>
            </a:r>
            <a:endParaRPr>
              <a:latin typeface="Proxima Nova"/>
              <a:ea typeface="Proxima Nova"/>
              <a:cs typeface="Proxima Nova"/>
              <a:sym typeface="Proxima Nova"/>
            </a:endParaRPr>
          </a:p>
        </p:txBody>
      </p:sp>
      <p:graphicFrame>
        <p:nvGraphicFramePr>
          <p:cNvPr id="513" name="Google Shape;513;p56"/>
          <p:cNvGraphicFramePr/>
          <p:nvPr/>
        </p:nvGraphicFramePr>
        <p:xfrm>
          <a:off x="5278200" y="662675"/>
          <a:ext cx="3000000" cy="3000000"/>
        </p:xfrm>
        <a:graphic>
          <a:graphicData uri="http://schemas.openxmlformats.org/drawingml/2006/table">
            <a:tbl>
              <a:tblPr>
                <a:noFill/>
                <a:tableStyleId>{B0F205A6-66DA-40DC-A9D7-EC645FAAD60D}</a:tableStyleId>
              </a:tblPr>
              <a:tblGrid>
                <a:gridCol w="1534350"/>
                <a:gridCol w="1534350"/>
              </a:tblGrid>
              <a:tr h="555550">
                <a:tc>
                  <a:txBody>
                    <a:bodyPr/>
                    <a:lstStyle/>
                    <a:p>
                      <a:pPr indent="0" lvl="0" marL="0" rtl="0" algn="ctr">
                        <a:spcBef>
                          <a:spcPts val="0"/>
                        </a:spcBef>
                        <a:spcAft>
                          <a:spcPts val="0"/>
                        </a:spcAft>
                        <a:buNone/>
                      </a:pPr>
                      <a:r>
                        <a:rPr lang="en"/>
                        <a:t>2.7 V to 5.5 V</a:t>
                      </a:r>
                      <a:endParaRPr/>
                    </a:p>
                  </a:txBody>
                  <a:tcPr marT="91425" marB="91425" marR="91425" marL="91425"/>
                </a:tc>
                <a:tc>
                  <a:txBody>
                    <a:bodyPr/>
                    <a:lstStyle/>
                    <a:p>
                      <a:pPr indent="0" lvl="0" marL="0" rtl="0" algn="ctr">
                        <a:spcBef>
                          <a:spcPts val="0"/>
                        </a:spcBef>
                        <a:spcAft>
                          <a:spcPts val="0"/>
                        </a:spcAft>
                        <a:buNone/>
                      </a:pPr>
                      <a:r>
                        <a:rPr lang="en"/>
                        <a:t>Working Voltage</a:t>
                      </a:r>
                      <a:endParaRPr/>
                    </a:p>
                  </a:txBody>
                  <a:tcPr marT="91425" marB="91425" marR="91425" marL="91425"/>
                </a:tc>
              </a:tr>
              <a:tr h="555550">
                <a:tc>
                  <a:txBody>
                    <a:bodyPr/>
                    <a:lstStyle/>
                    <a:p>
                      <a:pPr indent="0" lvl="0" marL="0" rtl="0" algn="ctr">
                        <a:spcBef>
                          <a:spcPts val="0"/>
                        </a:spcBef>
                        <a:spcAft>
                          <a:spcPts val="0"/>
                        </a:spcAft>
                        <a:buNone/>
                      </a:pPr>
                      <a:r>
                        <a:rPr lang="en"/>
                        <a:t>I2C</a:t>
                      </a:r>
                      <a:endParaRPr/>
                    </a:p>
                  </a:txBody>
                  <a:tcPr marT="91425" marB="91425" marR="91425" marL="91425"/>
                </a:tc>
                <a:tc>
                  <a:txBody>
                    <a:bodyPr/>
                    <a:lstStyle/>
                    <a:p>
                      <a:pPr indent="0" lvl="0" marL="0" rtl="0" algn="ctr">
                        <a:spcBef>
                          <a:spcPts val="0"/>
                        </a:spcBef>
                        <a:spcAft>
                          <a:spcPts val="0"/>
                        </a:spcAft>
                        <a:buNone/>
                      </a:pPr>
                      <a:r>
                        <a:rPr lang="en"/>
                        <a:t>Communication</a:t>
                      </a:r>
                      <a:endParaRPr/>
                    </a:p>
                  </a:txBody>
                  <a:tcPr marT="91425" marB="91425" marR="91425" marL="91425"/>
                </a:tc>
              </a:tr>
              <a:tr h="555550">
                <a:tc>
                  <a:txBody>
                    <a:bodyPr/>
                    <a:lstStyle/>
                    <a:p>
                      <a:pPr indent="0" lvl="0" marL="0" rtl="0" algn="ctr">
                        <a:spcBef>
                          <a:spcPts val="0"/>
                        </a:spcBef>
                        <a:spcAft>
                          <a:spcPts val="0"/>
                        </a:spcAft>
                        <a:buNone/>
                      </a:pPr>
                      <a:r>
                        <a:rPr lang="en"/>
                        <a:t>410 nm</a:t>
                      </a:r>
                      <a:endParaRPr/>
                    </a:p>
                  </a:txBody>
                  <a:tcPr marT="91425" marB="91425" marR="91425" marL="91425"/>
                </a:tc>
                <a:tc>
                  <a:txBody>
                    <a:bodyPr/>
                    <a:lstStyle/>
                    <a:p>
                      <a:pPr indent="0" lvl="0" marL="0" rtl="0" algn="ctr">
                        <a:spcBef>
                          <a:spcPts val="0"/>
                        </a:spcBef>
                        <a:spcAft>
                          <a:spcPts val="0"/>
                        </a:spcAft>
                        <a:buNone/>
                      </a:pPr>
                      <a:r>
                        <a:rPr lang="en"/>
                        <a:t>Max Range</a:t>
                      </a:r>
                      <a:endParaRPr/>
                    </a:p>
                  </a:txBody>
                  <a:tcPr marT="91425" marB="91425" marR="91425" marL="91425"/>
                </a:tc>
              </a:tr>
              <a:tr h="555550">
                <a:tc>
                  <a:txBody>
                    <a:bodyPr/>
                    <a:lstStyle/>
                    <a:p>
                      <a:pPr indent="0" lvl="0" marL="0" rtl="0" algn="ctr">
                        <a:spcBef>
                          <a:spcPts val="0"/>
                        </a:spcBef>
                        <a:spcAft>
                          <a:spcPts val="0"/>
                        </a:spcAft>
                        <a:buNone/>
                      </a:pPr>
                      <a:r>
                        <a:rPr lang="en"/>
                        <a:t>320 nm</a:t>
                      </a:r>
                      <a:endParaRPr/>
                    </a:p>
                  </a:txBody>
                  <a:tcPr marT="91425" marB="91425" marR="91425" marL="91425"/>
                </a:tc>
                <a:tc>
                  <a:txBody>
                    <a:bodyPr/>
                    <a:lstStyle/>
                    <a:p>
                      <a:pPr indent="0" lvl="0" marL="0" rtl="0" algn="ctr">
                        <a:spcBef>
                          <a:spcPts val="0"/>
                        </a:spcBef>
                        <a:spcAft>
                          <a:spcPts val="0"/>
                        </a:spcAft>
                        <a:buNone/>
                      </a:pPr>
                      <a:r>
                        <a:rPr lang="en"/>
                        <a:t>Min Range</a:t>
                      </a:r>
                      <a:endParaRPr/>
                    </a:p>
                  </a:txBody>
                  <a:tcPr marT="91425" marB="91425" marR="91425" marL="91425"/>
                </a:tc>
              </a:tr>
              <a:tr h="555550">
                <a:tc>
                  <a:txBody>
                    <a:bodyPr/>
                    <a:lstStyle/>
                    <a:p>
                      <a:pPr indent="0" lvl="0" marL="0" rtl="0" algn="ctr">
                        <a:spcBef>
                          <a:spcPts val="0"/>
                        </a:spcBef>
                        <a:spcAft>
                          <a:spcPts val="0"/>
                        </a:spcAft>
                        <a:buNone/>
                      </a:pPr>
                      <a:r>
                        <a:rPr lang="en"/>
                        <a:t>$4.95</a:t>
                      </a:r>
                      <a:endParaRPr/>
                    </a:p>
                  </a:txBody>
                  <a:tcPr marT="91425" marB="91425" marR="91425" marL="91425"/>
                </a:tc>
                <a:tc>
                  <a:txBody>
                    <a:bodyPr/>
                    <a:lstStyle/>
                    <a:p>
                      <a:pPr indent="0" lvl="0" marL="0" rtl="0" algn="ctr">
                        <a:spcBef>
                          <a:spcPts val="0"/>
                        </a:spcBef>
                        <a:spcAft>
                          <a:spcPts val="0"/>
                        </a:spcAft>
                        <a:buNone/>
                      </a:pPr>
                      <a:r>
                        <a:rPr lang="en"/>
                        <a:t>Cost</a:t>
                      </a:r>
                      <a:endParaRPr/>
                    </a:p>
                  </a:txBody>
                  <a:tcPr marT="91425" marB="91425" marR="91425" marL="91425"/>
                </a:tc>
              </a:tr>
            </a:tbl>
          </a:graphicData>
        </a:graphic>
      </p:graphicFrame>
      <p:pic>
        <p:nvPicPr>
          <p:cNvPr id="514" name="Google Shape;514;p56"/>
          <p:cNvPicPr preferRelativeResize="0"/>
          <p:nvPr/>
        </p:nvPicPr>
        <p:blipFill>
          <a:blip r:embed="rId5">
            <a:alphaModFix/>
          </a:blip>
          <a:stretch>
            <a:fillRect/>
          </a:stretch>
        </p:blipFill>
        <p:spPr>
          <a:xfrm>
            <a:off x="2159900" y="2738126"/>
            <a:ext cx="2932614" cy="1693200"/>
          </a:xfrm>
          <a:prstGeom prst="rect">
            <a:avLst/>
          </a:prstGeom>
          <a:noFill/>
          <a:ln>
            <a:noFill/>
          </a:ln>
        </p:spPr>
      </p:pic>
      <p:pic>
        <p:nvPicPr>
          <p:cNvPr id="515" name="Google Shape;515;p56"/>
          <p:cNvPicPr preferRelativeResize="0"/>
          <p:nvPr/>
        </p:nvPicPr>
        <p:blipFill>
          <a:blip r:embed="rId6">
            <a:alphaModFix/>
          </a:blip>
          <a:stretch>
            <a:fillRect/>
          </a:stretch>
        </p:blipFill>
        <p:spPr>
          <a:xfrm>
            <a:off x="-12" y="3870501"/>
            <a:ext cx="715450" cy="1273011"/>
          </a:xfrm>
          <a:prstGeom prst="rect">
            <a:avLst/>
          </a:prstGeom>
          <a:noFill/>
          <a:ln>
            <a:noFill/>
          </a:ln>
        </p:spPr>
      </p:pic>
      <p:pic>
        <p:nvPicPr>
          <p:cNvPr id="516" name="Google Shape;516;p56" title="UV-Slide.mp3">
            <a:hlinkClick r:id="rId7"/>
          </p:cNvPr>
          <p:cNvPicPr preferRelativeResize="0"/>
          <p:nvPr/>
        </p:nvPicPr>
        <p:blipFill>
          <a:blip r:embed="rId8">
            <a:alphaModFix/>
          </a:blip>
          <a:stretch>
            <a:fillRect/>
          </a:stretch>
        </p:blipFill>
        <p:spPr>
          <a:xfrm>
            <a:off x="1094764" y="4431325"/>
            <a:ext cx="457200" cy="4572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521" name="Shape 521"/>
        <p:cNvGrpSpPr/>
        <p:nvPr/>
      </p:nvGrpSpPr>
      <p:grpSpPr>
        <a:xfrm>
          <a:off x="0" y="0"/>
          <a:ext cx="0" cy="0"/>
          <a:chOff x="0" y="0"/>
          <a:chExt cx="0" cy="0"/>
        </a:xfrm>
      </p:grpSpPr>
      <p:sp>
        <p:nvSpPr>
          <p:cNvPr id="522" name="Google Shape;522;p57"/>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523" name="Google Shape;523;p57"/>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pic>
        <p:nvPicPr>
          <p:cNvPr id="524" name="Google Shape;524;p57"/>
          <p:cNvPicPr preferRelativeResize="0"/>
          <p:nvPr/>
        </p:nvPicPr>
        <p:blipFill>
          <a:blip r:embed="rId4">
            <a:alphaModFix/>
          </a:blip>
          <a:stretch>
            <a:fillRect/>
          </a:stretch>
        </p:blipFill>
        <p:spPr>
          <a:xfrm>
            <a:off x="1013700" y="2670672"/>
            <a:ext cx="1903800" cy="1714016"/>
          </a:xfrm>
          <a:prstGeom prst="rect">
            <a:avLst/>
          </a:prstGeom>
          <a:noFill/>
          <a:ln>
            <a:noFill/>
          </a:ln>
        </p:spPr>
      </p:pic>
      <p:sp>
        <p:nvSpPr>
          <p:cNvPr id="525" name="Google Shape;525;p57"/>
          <p:cNvSpPr txBox="1"/>
          <p:nvPr/>
        </p:nvSpPr>
        <p:spPr>
          <a:xfrm>
            <a:off x="359925" y="443650"/>
            <a:ext cx="32865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Can measure the amount of oxygen in the air up to 30%</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Unsafe Oxygen percentage is 19.5% and below</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I2C communication</a:t>
            </a:r>
            <a:endParaRPr>
              <a:latin typeface="Proxima Nova"/>
              <a:ea typeface="Proxima Nova"/>
              <a:cs typeface="Proxima Nova"/>
              <a:sym typeface="Proxima Nova"/>
            </a:endParaRPr>
          </a:p>
        </p:txBody>
      </p:sp>
      <p:sp>
        <p:nvSpPr>
          <p:cNvPr id="526" name="Google Shape;526;p57"/>
          <p:cNvSpPr txBox="1"/>
          <p:nvPr/>
        </p:nvSpPr>
        <p:spPr>
          <a:xfrm>
            <a:off x="116425" y="82000"/>
            <a:ext cx="314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DFRobot SEN0322 Oxygen Sensor</a:t>
            </a:r>
            <a:endParaRPr>
              <a:latin typeface="Proxima Nova"/>
              <a:ea typeface="Proxima Nova"/>
              <a:cs typeface="Proxima Nova"/>
              <a:sym typeface="Proxima Nova"/>
            </a:endParaRPr>
          </a:p>
        </p:txBody>
      </p:sp>
      <p:graphicFrame>
        <p:nvGraphicFramePr>
          <p:cNvPr id="527" name="Google Shape;527;p57"/>
          <p:cNvGraphicFramePr/>
          <p:nvPr/>
        </p:nvGraphicFramePr>
        <p:xfrm>
          <a:off x="5070975" y="1032725"/>
          <a:ext cx="3000000" cy="3000000"/>
        </p:xfrm>
        <a:graphic>
          <a:graphicData uri="http://schemas.openxmlformats.org/drawingml/2006/table">
            <a:tbl>
              <a:tblPr>
                <a:noFill/>
                <a:tableStyleId>{B0F205A6-66DA-40DC-A9D7-EC645FAAD60D}</a:tableStyleId>
              </a:tblPr>
              <a:tblGrid>
                <a:gridCol w="1534350"/>
                <a:gridCol w="1534350"/>
              </a:tblGrid>
              <a:tr h="555550">
                <a:tc>
                  <a:txBody>
                    <a:bodyPr/>
                    <a:lstStyle/>
                    <a:p>
                      <a:pPr indent="0" lvl="0" marL="0" rtl="0" algn="ctr">
                        <a:spcBef>
                          <a:spcPts val="0"/>
                        </a:spcBef>
                        <a:spcAft>
                          <a:spcPts val="0"/>
                        </a:spcAft>
                        <a:buNone/>
                      </a:pPr>
                      <a:r>
                        <a:rPr lang="en"/>
                        <a:t>3.3V - 5.5V</a:t>
                      </a:r>
                      <a:endParaRPr/>
                    </a:p>
                  </a:txBody>
                  <a:tcPr marT="91425" marB="91425" marR="91425" marL="91425"/>
                </a:tc>
                <a:tc>
                  <a:txBody>
                    <a:bodyPr/>
                    <a:lstStyle/>
                    <a:p>
                      <a:pPr indent="0" lvl="0" marL="0" rtl="0" algn="ctr">
                        <a:spcBef>
                          <a:spcPts val="0"/>
                        </a:spcBef>
                        <a:spcAft>
                          <a:spcPts val="0"/>
                        </a:spcAft>
                        <a:buNone/>
                      </a:pPr>
                      <a:r>
                        <a:rPr lang="en"/>
                        <a:t>Working Voltage</a:t>
                      </a:r>
                      <a:endParaRPr/>
                    </a:p>
                  </a:txBody>
                  <a:tcPr marT="91425" marB="91425" marR="91425" marL="91425"/>
                </a:tc>
              </a:tr>
              <a:tr h="555550">
                <a:tc>
                  <a:txBody>
                    <a:bodyPr/>
                    <a:lstStyle/>
                    <a:p>
                      <a:pPr indent="0" lvl="0" marL="0" rtl="0" algn="ctr">
                        <a:spcBef>
                          <a:spcPts val="0"/>
                        </a:spcBef>
                        <a:spcAft>
                          <a:spcPts val="0"/>
                        </a:spcAft>
                        <a:buNone/>
                      </a:pPr>
                      <a:r>
                        <a:rPr lang="en"/>
                        <a:t>I2C</a:t>
                      </a:r>
                      <a:endParaRPr/>
                    </a:p>
                  </a:txBody>
                  <a:tcPr marT="91425" marB="91425" marR="91425" marL="91425"/>
                </a:tc>
                <a:tc>
                  <a:txBody>
                    <a:bodyPr/>
                    <a:lstStyle/>
                    <a:p>
                      <a:pPr indent="0" lvl="0" marL="0" rtl="0" algn="ctr">
                        <a:spcBef>
                          <a:spcPts val="0"/>
                        </a:spcBef>
                        <a:spcAft>
                          <a:spcPts val="0"/>
                        </a:spcAft>
                        <a:buNone/>
                      </a:pPr>
                      <a:r>
                        <a:rPr lang="en"/>
                        <a:t>Communication</a:t>
                      </a:r>
                      <a:endParaRPr/>
                    </a:p>
                  </a:txBody>
                  <a:tcPr marT="91425" marB="91425" marR="91425" marL="91425"/>
                </a:tc>
              </a:tr>
              <a:tr h="555550">
                <a:tc>
                  <a:txBody>
                    <a:bodyPr/>
                    <a:lstStyle/>
                    <a:p>
                      <a:pPr indent="0" lvl="0" marL="0" rtl="0" algn="ctr">
                        <a:spcBef>
                          <a:spcPts val="0"/>
                        </a:spcBef>
                        <a:spcAft>
                          <a:spcPts val="0"/>
                        </a:spcAft>
                        <a:buNone/>
                      </a:pPr>
                      <a:r>
                        <a:rPr lang="en"/>
                        <a:t>30%</a:t>
                      </a:r>
                      <a:endParaRPr/>
                    </a:p>
                  </a:txBody>
                  <a:tcPr marT="91425" marB="91425" marR="91425" marL="91425"/>
                </a:tc>
                <a:tc>
                  <a:txBody>
                    <a:bodyPr/>
                    <a:lstStyle/>
                    <a:p>
                      <a:pPr indent="0" lvl="0" marL="0" rtl="0" algn="ctr">
                        <a:spcBef>
                          <a:spcPts val="0"/>
                        </a:spcBef>
                        <a:spcAft>
                          <a:spcPts val="0"/>
                        </a:spcAft>
                        <a:buNone/>
                      </a:pPr>
                      <a:r>
                        <a:rPr lang="en"/>
                        <a:t>Max Range</a:t>
                      </a:r>
                      <a:endParaRPr/>
                    </a:p>
                  </a:txBody>
                  <a:tcPr marT="91425" marB="91425" marR="91425" marL="91425"/>
                </a:tc>
              </a:tr>
              <a:tr h="555550">
                <a:tc>
                  <a:txBody>
                    <a:bodyPr/>
                    <a:lstStyle/>
                    <a:p>
                      <a:pPr indent="0" lvl="0" marL="0" rtl="0" algn="ctr">
                        <a:spcBef>
                          <a:spcPts val="0"/>
                        </a:spcBef>
                        <a:spcAft>
                          <a:spcPts val="0"/>
                        </a:spcAft>
                        <a:buNone/>
                      </a:pPr>
                      <a:r>
                        <a:rPr lang="en"/>
                        <a:t>0%</a:t>
                      </a:r>
                      <a:endParaRPr/>
                    </a:p>
                  </a:txBody>
                  <a:tcPr marT="91425" marB="91425" marR="91425" marL="91425"/>
                </a:tc>
                <a:tc>
                  <a:txBody>
                    <a:bodyPr/>
                    <a:lstStyle/>
                    <a:p>
                      <a:pPr indent="0" lvl="0" marL="0" rtl="0" algn="ctr">
                        <a:spcBef>
                          <a:spcPts val="0"/>
                        </a:spcBef>
                        <a:spcAft>
                          <a:spcPts val="0"/>
                        </a:spcAft>
                        <a:buNone/>
                      </a:pPr>
                      <a:r>
                        <a:rPr lang="en"/>
                        <a:t>Min Range</a:t>
                      </a:r>
                      <a:endParaRPr/>
                    </a:p>
                  </a:txBody>
                  <a:tcPr marT="91425" marB="91425" marR="91425" marL="91425"/>
                </a:tc>
              </a:tr>
              <a:tr h="555550">
                <a:tc>
                  <a:txBody>
                    <a:bodyPr/>
                    <a:lstStyle/>
                    <a:p>
                      <a:pPr indent="0" lvl="0" marL="0" rtl="0" algn="ctr">
                        <a:spcBef>
                          <a:spcPts val="0"/>
                        </a:spcBef>
                        <a:spcAft>
                          <a:spcPts val="0"/>
                        </a:spcAft>
                        <a:buNone/>
                      </a:pPr>
                      <a:r>
                        <a:rPr lang="en"/>
                        <a:t>$53.90</a:t>
                      </a:r>
                      <a:endParaRPr/>
                    </a:p>
                  </a:txBody>
                  <a:tcPr marT="91425" marB="91425" marR="91425" marL="91425"/>
                </a:tc>
                <a:tc>
                  <a:txBody>
                    <a:bodyPr/>
                    <a:lstStyle/>
                    <a:p>
                      <a:pPr indent="0" lvl="0" marL="0" rtl="0" algn="ctr">
                        <a:spcBef>
                          <a:spcPts val="0"/>
                        </a:spcBef>
                        <a:spcAft>
                          <a:spcPts val="0"/>
                        </a:spcAft>
                        <a:buNone/>
                      </a:pPr>
                      <a:r>
                        <a:rPr lang="en"/>
                        <a:t>Cost</a:t>
                      </a:r>
                      <a:endParaRPr/>
                    </a:p>
                  </a:txBody>
                  <a:tcPr marT="91425" marB="91425" marR="91425" marL="91425"/>
                </a:tc>
              </a:tr>
            </a:tbl>
          </a:graphicData>
        </a:graphic>
      </p:graphicFrame>
      <p:pic>
        <p:nvPicPr>
          <p:cNvPr id="528" name="Google Shape;528;p57"/>
          <p:cNvPicPr preferRelativeResize="0"/>
          <p:nvPr/>
        </p:nvPicPr>
        <p:blipFill>
          <a:blip r:embed="rId5">
            <a:alphaModFix/>
          </a:blip>
          <a:stretch>
            <a:fillRect/>
          </a:stretch>
        </p:blipFill>
        <p:spPr>
          <a:xfrm>
            <a:off x="0" y="3870488"/>
            <a:ext cx="715450" cy="1273011"/>
          </a:xfrm>
          <a:prstGeom prst="rect">
            <a:avLst/>
          </a:prstGeom>
          <a:noFill/>
          <a:ln>
            <a:noFill/>
          </a:ln>
        </p:spPr>
      </p:pic>
      <p:pic>
        <p:nvPicPr>
          <p:cNvPr id="529" name="Google Shape;529;p57" title="O2-Slide.mp3">
            <a:hlinkClick r:id="rId6"/>
          </p:cNvPr>
          <p:cNvPicPr preferRelativeResize="0"/>
          <p:nvPr/>
        </p:nvPicPr>
        <p:blipFill>
          <a:blip r:embed="rId7">
            <a:alphaModFix/>
          </a:blip>
          <a:stretch>
            <a:fillRect/>
          </a:stretch>
        </p:blipFill>
        <p:spPr>
          <a:xfrm>
            <a:off x="359925" y="3086350"/>
            <a:ext cx="457200" cy="4572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534" name="Shape 534"/>
        <p:cNvGrpSpPr/>
        <p:nvPr/>
      </p:nvGrpSpPr>
      <p:grpSpPr>
        <a:xfrm>
          <a:off x="0" y="0"/>
          <a:ext cx="0" cy="0"/>
          <a:chOff x="0" y="0"/>
          <a:chExt cx="0" cy="0"/>
        </a:xfrm>
      </p:grpSpPr>
      <p:sp>
        <p:nvSpPr>
          <p:cNvPr id="535" name="Google Shape;535;p58"/>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536" name="Google Shape;536;p58"/>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pic>
        <p:nvPicPr>
          <p:cNvPr id="537" name="Google Shape;537;p58"/>
          <p:cNvPicPr preferRelativeResize="0"/>
          <p:nvPr/>
        </p:nvPicPr>
        <p:blipFill>
          <a:blip r:embed="rId4">
            <a:alphaModFix/>
          </a:blip>
          <a:stretch>
            <a:fillRect/>
          </a:stretch>
        </p:blipFill>
        <p:spPr>
          <a:xfrm>
            <a:off x="976555" y="3159112"/>
            <a:ext cx="2113795" cy="1477500"/>
          </a:xfrm>
          <a:prstGeom prst="rect">
            <a:avLst/>
          </a:prstGeom>
          <a:noFill/>
          <a:ln>
            <a:noFill/>
          </a:ln>
        </p:spPr>
      </p:pic>
      <p:sp>
        <p:nvSpPr>
          <p:cNvPr id="538" name="Google Shape;538;p58"/>
          <p:cNvSpPr txBox="1"/>
          <p:nvPr/>
        </p:nvSpPr>
        <p:spPr>
          <a:xfrm>
            <a:off x="310500" y="399250"/>
            <a:ext cx="38601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Outputs a Volatile Organic Compounds index value</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VOC’s can come from everyday things such as paint, cleaning supplies, office supplies, and more...</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I2C communication</a:t>
            </a:r>
            <a:endParaRPr>
              <a:latin typeface="Proxima Nova"/>
              <a:ea typeface="Proxima Nova"/>
              <a:cs typeface="Proxima Nova"/>
              <a:sym typeface="Proxima Nova"/>
            </a:endParaRPr>
          </a:p>
        </p:txBody>
      </p:sp>
      <p:pic>
        <p:nvPicPr>
          <p:cNvPr id="539" name="Google Shape;539;p58"/>
          <p:cNvPicPr preferRelativeResize="0"/>
          <p:nvPr/>
        </p:nvPicPr>
        <p:blipFill>
          <a:blip r:embed="rId5">
            <a:alphaModFix/>
          </a:blip>
          <a:stretch>
            <a:fillRect/>
          </a:stretch>
        </p:blipFill>
        <p:spPr>
          <a:xfrm>
            <a:off x="4170600" y="3757912"/>
            <a:ext cx="3478735" cy="810538"/>
          </a:xfrm>
          <a:prstGeom prst="rect">
            <a:avLst/>
          </a:prstGeom>
          <a:noFill/>
          <a:ln>
            <a:noFill/>
          </a:ln>
        </p:spPr>
      </p:pic>
      <p:sp>
        <p:nvSpPr>
          <p:cNvPr id="540" name="Google Shape;540;p58"/>
          <p:cNvSpPr txBox="1"/>
          <p:nvPr/>
        </p:nvSpPr>
        <p:spPr>
          <a:xfrm>
            <a:off x="106325" y="42250"/>
            <a:ext cx="309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Adafruit SGP40 VOC Sensor:</a:t>
            </a:r>
            <a:endParaRPr>
              <a:latin typeface="Proxima Nova"/>
              <a:ea typeface="Proxima Nova"/>
              <a:cs typeface="Proxima Nova"/>
              <a:sym typeface="Proxima Nova"/>
            </a:endParaRPr>
          </a:p>
        </p:txBody>
      </p:sp>
      <p:graphicFrame>
        <p:nvGraphicFramePr>
          <p:cNvPr id="541" name="Google Shape;541;p58"/>
          <p:cNvGraphicFramePr/>
          <p:nvPr/>
        </p:nvGraphicFramePr>
        <p:xfrm>
          <a:off x="5396275" y="522050"/>
          <a:ext cx="3000000" cy="3000000"/>
        </p:xfrm>
        <a:graphic>
          <a:graphicData uri="http://schemas.openxmlformats.org/drawingml/2006/table">
            <a:tbl>
              <a:tblPr>
                <a:noFill/>
                <a:tableStyleId>{B0F205A6-66DA-40DC-A9D7-EC645FAAD60D}</a:tableStyleId>
              </a:tblPr>
              <a:tblGrid>
                <a:gridCol w="1534350"/>
                <a:gridCol w="1534350"/>
              </a:tblGrid>
              <a:tr h="555550">
                <a:tc>
                  <a:txBody>
                    <a:bodyPr/>
                    <a:lstStyle/>
                    <a:p>
                      <a:pPr indent="0" lvl="0" marL="0" rtl="0" algn="ctr">
                        <a:spcBef>
                          <a:spcPts val="0"/>
                        </a:spcBef>
                        <a:spcAft>
                          <a:spcPts val="0"/>
                        </a:spcAft>
                        <a:buNone/>
                      </a:pPr>
                      <a:r>
                        <a:rPr lang="en"/>
                        <a:t>1.7</a:t>
                      </a:r>
                      <a:r>
                        <a:rPr lang="en"/>
                        <a:t>V - 3.6V</a:t>
                      </a:r>
                      <a:endParaRPr/>
                    </a:p>
                  </a:txBody>
                  <a:tcPr marT="91425" marB="91425" marR="91425" marL="91425"/>
                </a:tc>
                <a:tc>
                  <a:txBody>
                    <a:bodyPr/>
                    <a:lstStyle/>
                    <a:p>
                      <a:pPr indent="0" lvl="0" marL="0" rtl="0" algn="ctr">
                        <a:spcBef>
                          <a:spcPts val="0"/>
                        </a:spcBef>
                        <a:spcAft>
                          <a:spcPts val="0"/>
                        </a:spcAft>
                        <a:buNone/>
                      </a:pPr>
                      <a:r>
                        <a:rPr lang="en"/>
                        <a:t>Working Voltage</a:t>
                      </a:r>
                      <a:endParaRPr/>
                    </a:p>
                  </a:txBody>
                  <a:tcPr marT="91425" marB="91425" marR="91425" marL="91425"/>
                </a:tc>
              </a:tr>
              <a:tr h="555550">
                <a:tc>
                  <a:txBody>
                    <a:bodyPr/>
                    <a:lstStyle/>
                    <a:p>
                      <a:pPr indent="0" lvl="0" marL="0" rtl="0" algn="ctr">
                        <a:spcBef>
                          <a:spcPts val="0"/>
                        </a:spcBef>
                        <a:spcAft>
                          <a:spcPts val="0"/>
                        </a:spcAft>
                        <a:buNone/>
                      </a:pPr>
                      <a:r>
                        <a:rPr lang="en"/>
                        <a:t>I2C</a:t>
                      </a:r>
                      <a:endParaRPr/>
                    </a:p>
                  </a:txBody>
                  <a:tcPr marT="91425" marB="91425" marR="91425" marL="91425"/>
                </a:tc>
                <a:tc>
                  <a:txBody>
                    <a:bodyPr/>
                    <a:lstStyle/>
                    <a:p>
                      <a:pPr indent="0" lvl="0" marL="0" rtl="0" algn="ctr">
                        <a:spcBef>
                          <a:spcPts val="0"/>
                        </a:spcBef>
                        <a:spcAft>
                          <a:spcPts val="0"/>
                        </a:spcAft>
                        <a:buNone/>
                      </a:pPr>
                      <a:r>
                        <a:rPr lang="en"/>
                        <a:t>Communication</a:t>
                      </a:r>
                      <a:endParaRPr/>
                    </a:p>
                  </a:txBody>
                  <a:tcPr marT="91425" marB="91425" marR="91425" marL="91425"/>
                </a:tc>
              </a:tr>
              <a:tr h="555550">
                <a:tc>
                  <a:txBody>
                    <a:bodyPr/>
                    <a:lstStyle/>
                    <a:p>
                      <a:pPr indent="0" lvl="0" marL="0" rtl="0" algn="ctr">
                        <a:spcBef>
                          <a:spcPts val="0"/>
                        </a:spcBef>
                        <a:spcAft>
                          <a:spcPts val="0"/>
                        </a:spcAft>
                        <a:buNone/>
                      </a:pPr>
                      <a:r>
                        <a:rPr lang="en"/>
                        <a:t>500 VOC index points</a:t>
                      </a:r>
                      <a:endParaRPr/>
                    </a:p>
                  </a:txBody>
                  <a:tcPr marT="91425" marB="91425" marR="91425" marL="91425"/>
                </a:tc>
                <a:tc>
                  <a:txBody>
                    <a:bodyPr/>
                    <a:lstStyle/>
                    <a:p>
                      <a:pPr indent="0" lvl="0" marL="0" rtl="0" algn="ctr">
                        <a:spcBef>
                          <a:spcPts val="0"/>
                        </a:spcBef>
                        <a:spcAft>
                          <a:spcPts val="0"/>
                        </a:spcAft>
                        <a:buNone/>
                      </a:pPr>
                      <a:r>
                        <a:rPr lang="en"/>
                        <a:t>Max Range</a:t>
                      </a:r>
                      <a:endParaRPr/>
                    </a:p>
                  </a:txBody>
                  <a:tcPr marT="91425" marB="91425" marR="91425" marL="91425"/>
                </a:tc>
              </a:tr>
              <a:tr h="555550">
                <a:tc>
                  <a:txBody>
                    <a:bodyPr/>
                    <a:lstStyle/>
                    <a:p>
                      <a:pPr indent="0" lvl="0" marL="0" rtl="0" algn="ctr">
                        <a:spcBef>
                          <a:spcPts val="0"/>
                        </a:spcBef>
                        <a:spcAft>
                          <a:spcPts val="0"/>
                        </a:spcAft>
                        <a:buNone/>
                      </a:pPr>
                      <a:r>
                        <a:rPr lang="en"/>
                        <a:t>0 VOC index points</a:t>
                      </a:r>
                      <a:endParaRPr/>
                    </a:p>
                  </a:txBody>
                  <a:tcPr marT="91425" marB="91425" marR="91425" marL="91425"/>
                </a:tc>
                <a:tc>
                  <a:txBody>
                    <a:bodyPr/>
                    <a:lstStyle/>
                    <a:p>
                      <a:pPr indent="0" lvl="0" marL="0" rtl="0" algn="ctr">
                        <a:spcBef>
                          <a:spcPts val="0"/>
                        </a:spcBef>
                        <a:spcAft>
                          <a:spcPts val="0"/>
                        </a:spcAft>
                        <a:buNone/>
                      </a:pPr>
                      <a:r>
                        <a:rPr lang="en"/>
                        <a:t>Min Range</a:t>
                      </a:r>
                      <a:endParaRPr/>
                    </a:p>
                  </a:txBody>
                  <a:tcPr marT="91425" marB="91425" marR="91425" marL="91425"/>
                </a:tc>
              </a:tr>
              <a:tr h="555550">
                <a:tc>
                  <a:txBody>
                    <a:bodyPr/>
                    <a:lstStyle/>
                    <a:p>
                      <a:pPr indent="0" lvl="0" marL="0" rtl="0" algn="ctr">
                        <a:spcBef>
                          <a:spcPts val="0"/>
                        </a:spcBef>
                        <a:spcAft>
                          <a:spcPts val="0"/>
                        </a:spcAft>
                        <a:buNone/>
                      </a:pPr>
                      <a:r>
                        <a:rPr lang="en"/>
                        <a:t>$4.95</a:t>
                      </a:r>
                      <a:endParaRPr/>
                    </a:p>
                  </a:txBody>
                  <a:tcPr marT="91425" marB="91425" marR="91425" marL="91425"/>
                </a:tc>
                <a:tc>
                  <a:txBody>
                    <a:bodyPr/>
                    <a:lstStyle/>
                    <a:p>
                      <a:pPr indent="0" lvl="0" marL="0" rtl="0" algn="ctr">
                        <a:spcBef>
                          <a:spcPts val="0"/>
                        </a:spcBef>
                        <a:spcAft>
                          <a:spcPts val="0"/>
                        </a:spcAft>
                        <a:buNone/>
                      </a:pPr>
                      <a:r>
                        <a:rPr lang="en"/>
                        <a:t>Cost</a:t>
                      </a:r>
                      <a:endParaRPr/>
                    </a:p>
                  </a:txBody>
                  <a:tcPr marT="91425" marB="91425" marR="91425" marL="91425"/>
                </a:tc>
              </a:tr>
            </a:tbl>
          </a:graphicData>
        </a:graphic>
      </p:graphicFrame>
      <p:pic>
        <p:nvPicPr>
          <p:cNvPr id="542" name="Google Shape;542;p58"/>
          <p:cNvPicPr preferRelativeResize="0"/>
          <p:nvPr/>
        </p:nvPicPr>
        <p:blipFill>
          <a:blip r:embed="rId6">
            <a:alphaModFix/>
          </a:blip>
          <a:stretch>
            <a:fillRect/>
          </a:stretch>
        </p:blipFill>
        <p:spPr>
          <a:xfrm>
            <a:off x="0" y="3870488"/>
            <a:ext cx="715450" cy="1273011"/>
          </a:xfrm>
          <a:prstGeom prst="rect">
            <a:avLst/>
          </a:prstGeom>
          <a:noFill/>
          <a:ln>
            <a:noFill/>
          </a:ln>
        </p:spPr>
      </p:pic>
      <p:pic>
        <p:nvPicPr>
          <p:cNvPr id="543" name="Google Shape;543;p58" title="VOC-slide.mp3">
            <a:hlinkClick r:id="rId7"/>
          </p:cNvPr>
          <p:cNvPicPr preferRelativeResize="0"/>
          <p:nvPr/>
        </p:nvPicPr>
        <p:blipFill>
          <a:blip r:embed="rId8">
            <a:alphaModFix/>
          </a:blip>
          <a:stretch>
            <a:fillRect/>
          </a:stretch>
        </p:blipFill>
        <p:spPr>
          <a:xfrm>
            <a:off x="258250" y="3052525"/>
            <a:ext cx="457200" cy="4572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548" name="Shape 548"/>
        <p:cNvGrpSpPr/>
        <p:nvPr/>
      </p:nvGrpSpPr>
      <p:grpSpPr>
        <a:xfrm>
          <a:off x="0" y="0"/>
          <a:ext cx="0" cy="0"/>
          <a:chOff x="0" y="0"/>
          <a:chExt cx="0" cy="0"/>
        </a:xfrm>
      </p:grpSpPr>
      <p:sp>
        <p:nvSpPr>
          <p:cNvPr id="549" name="Google Shape;549;p59"/>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550" name="Google Shape;550;p59"/>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pic>
        <p:nvPicPr>
          <p:cNvPr id="551" name="Google Shape;551;p59"/>
          <p:cNvPicPr preferRelativeResize="0"/>
          <p:nvPr/>
        </p:nvPicPr>
        <p:blipFill>
          <a:blip r:embed="rId4">
            <a:alphaModFix/>
          </a:blip>
          <a:stretch>
            <a:fillRect/>
          </a:stretch>
        </p:blipFill>
        <p:spPr>
          <a:xfrm rot="5400000">
            <a:off x="1253087" y="2824061"/>
            <a:ext cx="1530400" cy="2176276"/>
          </a:xfrm>
          <a:prstGeom prst="rect">
            <a:avLst/>
          </a:prstGeom>
          <a:noFill/>
          <a:ln>
            <a:noFill/>
          </a:ln>
        </p:spPr>
      </p:pic>
      <p:sp>
        <p:nvSpPr>
          <p:cNvPr id="552" name="Google Shape;552;p59"/>
          <p:cNvSpPr txBox="1"/>
          <p:nvPr/>
        </p:nvSpPr>
        <p:spPr>
          <a:xfrm>
            <a:off x="136125" y="155575"/>
            <a:ext cx="411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Adafruit PMSA003I Particulate Matter Sensor:</a:t>
            </a:r>
            <a:endParaRPr>
              <a:latin typeface="Proxima Nova"/>
              <a:ea typeface="Proxima Nova"/>
              <a:cs typeface="Proxima Nova"/>
              <a:sym typeface="Proxima Nova"/>
            </a:endParaRPr>
          </a:p>
        </p:txBody>
      </p:sp>
      <p:sp>
        <p:nvSpPr>
          <p:cNvPr id="553" name="Google Shape;553;p59"/>
          <p:cNvSpPr txBox="1"/>
          <p:nvPr/>
        </p:nvSpPr>
        <p:spPr>
          <a:xfrm>
            <a:off x="700050" y="729225"/>
            <a:ext cx="33156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Uses laser scattering to detect particles in small air samples</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Determines size of particle and places data in a bin representing size.</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Outputs the number of particles suspended in the air sample</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I2C communication</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p:txBody>
      </p:sp>
      <p:graphicFrame>
        <p:nvGraphicFramePr>
          <p:cNvPr id="554" name="Google Shape;554;p59"/>
          <p:cNvGraphicFramePr/>
          <p:nvPr/>
        </p:nvGraphicFramePr>
        <p:xfrm>
          <a:off x="5196800" y="1077100"/>
          <a:ext cx="3000000" cy="3000000"/>
        </p:xfrm>
        <a:graphic>
          <a:graphicData uri="http://schemas.openxmlformats.org/drawingml/2006/table">
            <a:tbl>
              <a:tblPr>
                <a:noFill/>
                <a:tableStyleId>{B0F205A6-66DA-40DC-A9D7-EC645FAAD60D}</a:tableStyleId>
              </a:tblPr>
              <a:tblGrid>
                <a:gridCol w="1534350"/>
                <a:gridCol w="1534350"/>
              </a:tblGrid>
              <a:tr h="555550">
                <a:tc>
                  <a:txBody>
                    <a:bodyPr/>
                    <a:lstStyle/>
                    <a:p>
                      <a:pPr indent="0" lvl="0" marL="0" rtl="0" algn="ctr">
                        <a:spcBef>
                          <a:spcPts val="0"/>
                        </a:spcBef>
                        <a:spcAft>
                          <a:spcPts val="0"/>
                        </a:spcAft>
                        <a:buNone/>
                      </a:pPr>
                      <a:r>
                        <a:rPr lang="en"/>
                        <a:t>4.5V - 5.5V</a:t>
                      </a:r>
                      <a:endParaRPr/>
                    </a:p>
                  </a:txBody>
                  <a:tcPr marT="91425" marB="91425" marR="91425" marL="91425"/>
                </a:tc>
                <a:tc>
                  <a:txBody>
                    <a:bodyPr/>
                    <a:lstStyle/>
                    <a:p>
                      <a:pPr indent="0" lvl="0" marL="0" rtl="0" algn="ctr">
                        <a:spcBef>
                          <a:spcPts val="0"/>
                        </a:spcBef>
                        <a:spcAft>
                          <a:spcPts val="0"/>
                        </a:spcAft>
                        <a:buNone/>
                      </a:pPr>
                      <a:r>
                        <a:rPr lang="en"/>
                        <a:t>Working Voltage</a:t>
                      </a:r>
                      <a:endParaRPr/>
                    </a:p>
                  </a:txBody>
                  <a:tcPr marT="91425" marB="91425" marR="91425" marL="91425"/>
                </a:tc>
              </a:tr>
              <a:tr h="555550">
                <a:tc>
                  <a:txBody>
                    <a:bodyPr/>
                    <a:lstStyle/>
                    <a:p>
                      <a:pPr indent="0" lvl="0" marL="0" rtl="0" algn="ctr">
                        <a:spcBef>
                          <a:spcPts val="0"/>
                        </a:spcBef>
                        <a:spcAft>
                          <a:spcPts val="0"/>
                        </a:spcAft>
                        <a:buNone/>
                      </a:pPr>
                      <a:r>
                        <a:rPr lang="en"/>
                        <a:t>I2C</a:t>
                      </a:r>
                      <a:endParaRPr/>
                    </a:p>
                  </a:txBody>
                  <a:tcPr marT="91425" marB="91425" marR="91425" marL="91425"/>
                </a:tc>
                <a:tc>
                  <a:txBody>
                    <a:bodyPr/>
                    <a:lstStyle/>
                    <a:p>
                      <a:pPr indent="0" lvl="0" marL="0" rtl="0" algn="ctr">
                        <a:spcBef>
                          <a:spcPts val="0"/>
                        </a:spcBef>
                        <a:spcAft>
                          <a:spcPts val="0"/>
                        </a:spcAft>
                        <a:buNone/>
                      </a:pPr>
                      <a:r>
                        <a:rPr lang="en"/>
                        <a:t>Communication</a:t>
                      </a:r>
                      <a:endParaRPr/>
                    </a:p>
                  </a:txBody>
                  <a:tcPr marT="91425" marB="91425" marR="91425" marL="91425"/>
                </a:tc>
              </a:tr>
              <a:tr h="555550">
                <a:tc>
                  <a:txBody>
                    <a:bodyPr/>
                    <a:lstStyle/>
                    <a:p>
                      <a:pPr indent="0" lvl="0" marL="0" rtl="0" algn="ctr">
                        <a:spcBef>
                          <a:spcPts val="0"/>
                        </a:spcBef>
                        <a:spcAft>
                          <a:spcPts val="0"/>
                        </a:spcAft>
                        <a:buNone/>
                      </a:pPr>
                      <a:r>
                        <a:rPr lang="en"/>
                        <a:t>10um</a:t>
                      </a:r>
                      <a:endParaRPr/>
                    </a:p>
                  </a:txBody>
                  <a:tcPr marT="91425" marB="91425" marR="91425" marL="91425"/>
                </a:tc>
                <a:tc>
                  <a:txBody>
                    <a:bodyPr/>
                    <a:lstStyle/>
                    <a:p>
                      <a:pPr indent="0" lvl="0" marL="0" rtl="0" algn="ctr">
                        <a:spcBef>
                          <a:spcPts val="0"/>
                        </a:spcBef>
                        <a:spcAft>
                          <a:spcPts val="0"/>
                        </a:spcAft>
                        <a:buNone/>
                      </a:pPr>
                      <a:r>
                        <a:rPr lang="en"/>
                        <a:t>Max Range</a:t>
                      </a:r>
                      <a:endParaRPr/>
                    </a:p>
                  </a:txBody>
                  <a:tcPr marT="91425" marB="91425" marR="91425" marL="91425"/>
                </a:tc>
              </a:tr>
              <a:tr h="555550">
                <a:tc>
                  <a:txBody>
                    <a:bodyPr/>
                    <a:lstStyle/>
                    <a:p>
                      <a:pPr indent="0" lvl="0" marL="0" rtl="0" algn="ctr">
                        <a:spcBef>
                          <a:spcPts val="0"/>
                        </a:spcBef>
                        <a:spcAft>
                          <a:spcPts val="0"/>
                        </a:spcAft>
                        <a:buNone/>
                      </a:pPr>
                      <a:r>
                        <a:rPr lang="en"/>
                        <a:t>0.3um</a:t>
                      </a:r>
                      <a:endParaRPr/>
                    </a:p>
                  </a:txBody>
                  <a:tcPr marT="91425" marB="91425" marR="91425" marL="91425"/>
                </a:tc>
                <a:tc>
                  <a:txBody>
                    <a:bodyPr/>
                    <a:lstStyle/>
                    <a:p>
                      <a:pPr indent="0" lvl="0" marL="0" rtl="0" algn="ctr">
                        <a:spcBef>
                          <a:spcPts val="0"/>
                        </a:spcBef>
                        <a:spcAft>
                          <a:spcPts val="0"/>
                        </a:spcAft>
                        <a:buNone/>
                      </a:pPr>
                      <a:r>
                        <a:rPr lang="en"/>
                        <a:t>Min Range</a:t>
                      </a:r>
                      <a:endParaRPr/>
                    </a:p>
                  </a:txBody>
                  <a:tcPr marT="91425" marB="91425" marR="91425" marL="91425"/>
                </a:tc>
              </a:tr>
              <a:tr h="555550">
                <a:tc>
                  <a:txBody>
                    <a:bodyPr/>
                    <a:lstStyle/>
                    <a:p>
                      <a:pPr indent="0" lvl="0" marL="0" rtl="0" algn="ctr">
                        <a:spcBef>
                          <a:spcPts val="0"/>
                        </a:spcBef>
                        <a:spcAft>
                          <a:spcPts val="0"/>
                        </a:spcAft>
                        <a:buNone/>
                      </a:pPr>
                      <a:r>
                        <a:rPr lang="en"/>
                        <a:t>$44.95</a:t>
                      </a:r>
                      <a:endParaRPr/>
                    </a:p>
                  </a:txBody>
                  <a:tcPr marT="91425" marB="91425" marR="91425" marL="91425"/>
                </a:tc>
                <a:tc>
                  <a:txBody>
                    <a:bodyPr/>
                    <a:lstStyle/>
                    <a:p>
                      <a:pPr indent="0" lvl="0" marL="0" rtl="0" algn="ctr">
                        <a:spcBef>
                          <a:spcPts val="0"/>
                        </a:spcBef>
                        <a:spcAft>
                          <a:spcPts val="0"/>
                        </a:spcAft>
                        <a:buNone/>
                      </a:pPr>
                      <a:r>
                        <a:rPr lang="en"/>
                        <a:t>Cost</a:t>
                      </a:r>
                      <a:endParaRPr/>
                    </a:p>
                  </a:txBody>
                  <a:tcPr marT="91425" marB="91425" marR="91425" marL="91425"/>
                </a:tc>
              </a:tr>
            </a:tbl>
          </a:graphicData>
        </a:graphic>
      </p:graphicFrame>
      <p:pic>
        <p:nvPicPr>
          <p:cNvPr id="555" name="Google Shape;555;p59"/>
          <p:cNvPicPr preferRelativeResize="0"/>
          <p:nvPr/>
        </p:nvPicPr>
        <p:blipFill>
          <a:blip r:embed="rId5">
            <a:alphaModFix/>
          </a:blip>
          <a:stretch>
            <a:fillRect/>
          </a:stretch>
        </p:blipFill>
        <p:spPr>
          <a:xfrm>
            <a:off x="0" y="3870488"/>
            <a:ext cx="715450" cy="1273011"/>
          </a:xfrm>
          <a:prstGeom prst="rect">
            <a:avLst/>
          </a:prstGeom>
          <a:noFill/>
          <a:ln>
            <a:noFill/>
          </a:ln>
        </p:spPr>
      </p:pic>
      <p:pic>
        <p:nvPicPr>
          <p:cNvPr id="556" name="Google Shape;556;p59" title="PM-Slide.mp3">
            <a:hlinkClick r:id="rId6"/>
          </p:cNvPr>
          <p:cNvPicPr preferRelativeResize="0"/>
          <p:nvPr/>
        </p:nvPicPr>
        <p:blipFill>
          <a:blip r:embed="rId7">
            <a:alphaModFix/>
          </a:blip>
          <a:stretch>
            <a:fillRect/>
          </a:stretch>
        </p:blipFill>
        <p:spPr>
          <a:xfrm>
            <a:off x="169400" y="3180750"/>
            <a:ext cx="457200" cy="457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130" name="Shape 130"/>
        <p:cNvGrpSpPr/>
        <p:nvPr/>
      </p:nvGrpSpPr>
      <p:grpSpPr>
        <a:xfrm>
          <a:off x="0" y="0"/>
          <a:ext cx="0" cy="0"/>
          <a:chOff x="0" y="0"/>
          <a:chExt cx="0" cy="0"/>
        </a:xfrm>
      </p:grpSpPr>
      <p:sp>
        <p:nvSpPr>
          <p:cNvPr id="131" name="Google Shape;131;p24"/>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132" name="Google Shape;132;p24"/>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133" name="Google Shape;133;p24"/>
          <p:cNvSpPr txBox="1"/>
          <p:nvPr/>
        </p:nvSpPr>
        <p:spPr>
          <a:xfrm>
            <a:off x="133150" y="1191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Goals and Objectiv</a:t>
            </a:r>
            <a:r>
              <a:rPr lang="en">
                <a:latin typeface="Helvetica Neue"/>
                <a:ea typeface="Helvetica Neue"/>
                <a:cs typeface="Helvetica Neue"/>
                <a:sym typeface="Helvetica Neue"/>
              </a:rPr>
              <a:t>es</a:t>
            </a:r>
            <a:endParaRPr>
              <a:latin typeface="Helvetica Neue"/>
              <a:ea typeface="Helvetica Neue"/>
              <a:cs typeface="Helvetica Neue"/>
              <a:sym typeface="Helvetica Neue"/>
            </a:endParaRPr>
          </a:p>
        </p:txBody>
      </p:sp>
      <p:sp>
        <p:nvSpPr>
          <p:cNvPr id="134" name="Google Shape;134;p24"/>
          <p:cNvSpPr txBox="1"/>
          <p:nvPr/>
        </p:nvSpPr>
        <p:spPr>
          <a:xfrm>
            <a:off x="133150" y="601200"/>
            <a:ext cx="8305200" cy="21240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Helvetica Neue"/>
              <a:buChar char="●"/>
            </a:pPr>
            <a:r>
              <a:rPr lang="en">
                <a:latin typeface="Helvetica Neue"/>
                <a:ea typeface="Helvetica Neue"/>
                <a:cs typeface="Helvetica Neue"/>
                <a:sym typeface="Helvetica Neue"/>
              </a:rPr>
              <a:t>To design a vehicle capable of semi-autonomous driving and navigation</a:t>
            </a:r>
            <a:endParaRPr>
              <a:latin typeface="Helvetica Neue"/>
              <a:ea typeface="Helvetica Neue"/>
              <a:cs typeface="Helvetica Neue"/>
              <a:sym typeface="Helvetica Neue"/>
            </a:endParaRPr>
          </a:p>
          <a:p>
            <a:pPr indent="-317500" lvl="0" marL="457200" rtl="0" algn="l">
              <a:spcBef>
                <a:spcPts val="0"/>
              </a:spcBef>
              <a:spcAft>
                <a:spcPts val="0"/>
              </a:spcAft>
              <a:buSzPts val="1400"/>
              <a:buFont typeface="Helvetica Neue"/>
              <a:buChar char="●"/>
            </a:pPr>
            <a:r>
              <a:rPr lang="en">
                <a:latin typeface="Helvetica Neue"/>
                <a:ea typeface="Helvetica Neue"/>
                <a:cs typeface="Helvetica Neue"/>
                <a:sym typeface="Helvetica Neue"/>
              </a:rPr>
              <a:t>To have a user-friendly GUI for sensor monitoring and map control.</a:t>
            </a:r>
            <a:endParaRPr>
              <a:latin typeface="Helvetica Neue"/>
              <a:ea typeface="Helvetica Neue"/>
              <a:cs typeface="Helvetica Neue"/>
              <a:sym typeface="Helvetica Neue"/>
            </a:endParaRPr>
          </a:p>
          <a:p>
            <a:pPr indent="-317500" lvl="0" marL="457200" rtl="0" algn="l">
              <a:spcBef>
                <a:spcPts val="0"/>
              </a:spcBef>
              <a:spcAft>
                <a:spcPts val="0"/>
              </a:spcAft>
              <a:buSzPts val="1400"/>
              <a:buFont typeface="Helvetica Neue"/>
              <a:buChar char="●"/>
            </a:pPr>
            <a:r>
              <a:rPr lang="en">
                <a:latin typeface="Helvetica Neue"/>
                <a:ea typeface="Helvetica Neue"/>
                <a:cs typeface="Helvetica Neue"/>
                <a:sym typeface="Helvetica Neue"/>
              </a:rPr>
              <a:t>To have an abundance of sensors on it to gather data about the surrounding environment</a:t>
            </a:r>
            <a:endParaRPr>
              <a:latin typeface="Helvetica Neue"/>
              <a:ea typeface="Helvetica Neue"/>
              <a:cs typeface="Helvetica Neue"/>
              <a:sym typeface="Helvetica Neue"/>
            </a:endParaRPr>
          </a:p>
          <a:p>
            <a:pPr indent="-317500" lvl="1" marL="914400" rtl="0" algn="l">
              <a:spcBef>
                <a:spcPts val="0"/>
              </a:spcBef>
              <a:spcAft>
                <a:spcPts val="0"/>
              </a:spcAft>
              <a:buSzPts val="1400"/>
              <a:buFont typeface="Helvetica Neue"/>
              <a:buChar char="○"/>
            </a:pPr>
            <a:r>
              <a:rPr lang="en">
                <a:latin typeface="Helvetica Neue"/>
                <a:ea typeface="Helvetica Neue"/>
                <a:cs typeface="Helvetica Neue"/>
                <a:sym typeface="Helvetica Neue"/>
              </a:rPr>
              <a:t>These sensors include: temperature sensors, humidity sensors, oxygen sensors, carbon dioxide sensors, ultraviolet sensors, particulate matter sensors, volatile organic compound sensors, ozone sensors, light sensors, ultrasonic (proximity) sensors, and multiple cameras. </a:t>
            </a:r>
            <a:endParaRPr>
              <a:latin typeface="Helvetica Neue"/>
              <a:ea typeface="Helvetica Neue"/>
              <a:cs typeface="Helvetica Neue"/>
              <a:sym typeface="Helvetica Neue"/>
            </a:endParaRPr>
          </a:p>
          <a:p>
            <a:pPr indent="-317500" lvl="0" marL="457200" rtl="0" algn="l">
              <a:spcBef>
                <a:spcPts val="0"/>
              </a:spcBef>
              <a:spcAft>
                <a:spcPts val="0"/>
              </a:spcAft>
              <a:buSzPts val="1400"/>
              <a:buFont typeface="Helvetica Neue"/>
              <a:buChar char="●"/>
            </a:pPr>
            <a:r>
              <a:rPr lang="en">
                <a:latin typeface="Helvetica Neue"/>
                <a:ea typeface="Helvetica Neue"/>
                <a:cs typeface="Helvetica Neue"/>
                <a:sym typeface="Helvetica Neue"/>
              </a:rPr>
              <a:t>To have this data aid in the study of the condition of the surrounding environment, and also give us insight to the habitability of the areas the vehicle traversed.</a:t>
            </a:r>
            <a:endParaRPr>
              <a:latin typeface="Helvetica Neue"/>
              <a:ea typeface="Helvetica Neue"/>
              <a:cs typeface="Helvetica Neue"/>
              <a:sym typeface="Helvetica Neue"/>
            </a:endParaRPr>
          </a:p>
        </p:txBody>
      </p:sp>
      <p:pic>
        <p:nvPicPr>
          <p:cNvPr id="135" name="Google Shape;135;p24" title="Goals.mp3">
            <a:hlinkClick r:id="rId4"/>
          </p:cNvPr>
          <p:cNvPicPr preferRelativeResize="0"/>
          <p:nvPr/>
        </p:nvPicPr>
        <p:blipFill>
          <a:blip r:embed="rId5">
            <a:alphaModFix/>
          </a:blip>
          <a:stretch>
            <a:fillRect/>
          </a:stretch>
        </p:blipFill>
        <p:spPr>
          <a:xfrm>
            <a:off x="152400" y="2877600"/>
            <a:ext cx="457200" cy="457200"/>
          </a:xfrm>
          <a:prstGeom prst="rect">
            <a:avLst/>
          </a:prstGeom>
          <a:noFill/>
          <a:ln>
            <a:noFill/>
          </a:ln>
        </p:spPr>
      </p:pic>
      <p:pic>
        <p:nvPicPr>
          <p:cNvPr id="136" name="Google Shape;136;p24"/>
          <p:cNvPicPr preferRelativeResize="0"/>
          <p:nvPr/>
        </p:nvPicPr>
        <p:blipFill>
          <a:blip r:embed="rId6">
            <a:alphaModFix/>
          </a:blip>
          <a:stretch>
            <a:fillRect/>
          </a:stretch>
        </p:blipFill>
        <p:spPr>
          <a:xfrm>
            <a:off x="0" y="4096400"/>
            <a:ext cx="673789" cy="10471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561" name="Shape 561"/>
        <p:cNvGrpSpPr/>
        <p:nvPr/>
      </p:nvGrpSpPr>
      <p:grpSpPr>
        <a:xfrm>
          <a:off x="0" y="0"/>
          <a:ext cx="0" cy="0"/>
          <a:chOff x="0" y="0"/>
          <a:chExt cx="0" cy="0"/>
        </a:xfrm>
      </p:grpSpPr>
      <p:sp>
        <p:nvSpPr>
          <p:cNvPr id="562" name="Google Shape;562;p60"/>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563" name="Google Shape;563;p60"/>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564" name="Google Shape;564;p60"/>
          <p:cNvSpPr txBox="1"/>
          <p:nvPr/>
        </p:nvSpPr>
        <p:spPr>
          <a:xfrm>
            <a:off x="133150" y="1191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Motor Power System</a:t>
            </a:r>
            <a:endParaRPr>
              <a:latin typeface="Helvetica Neue"/>
              <a:ea typeface="Helvetica Neue"/>
              <a:cs typeface="Helvetica Neue"/>
              <a:sym typeface="Helvetica Neue"/>
            </a:endParaRPr>
          </a:p>
        </p:txBody>
      </p:sp>
      <p:sp>
        <p:nvSpPr>
          <p:cNvPr id="565" name="Google Shape;565;p60"/>
          <p:cNvSpPr txBox="1"/>
          <p:nvPr/>
        </p:nvSpPr>
        <p:spPr>
          <a:xfrm>
            <a:off x="403875" y="1478550"/>
            <a:ext cx="61446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A 12V 4.5Ah OEM battery is installed</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rPr lang="en">
                <a:latin typeface="Helvetica Neue"/>
                <a:ea typeface="Helvetica Neue"/>
                <a:cs typeface="Helvetica Neue"/>
                <a:sym typeface="Helvetica Neue"/>
              </a:rPr>
              <a:t>Can be charged in vehicle, or swapped for minimal downtime</a:t>
            </a:r>
            <a:endParaRPr>
              <a:latin typeface="Helvetica Neue"/>
              <a:ea typeface="Helvetica Neue"/>
              <a:cs typeface="Helvetica Neue"/>
              <a:sym typeface="Helvetica Neue"/>
            </a:endParaRPr>
          </a:p>
        </p:txBody>
      </p:sp>
      <p:pic>
        <p:nvPicPr>
          <p:cNvPr id="566" name="Google Shape;566;p60" title="Battery.mp3">
            <a:hlinkClick r:id="rId4"/>
          </p:cNvPr>
          <p:cNvPicPr preferRelativeResize="0"/>
          <p:nvPr/>
        </p:nvPicPr>
        <p:blipFill>
          <a:blip r:embed="rId5">
            <a:alphaModFix/>
          </a:blip>
          <a:stretch>
            <a:fillRect/>
          </a:stretch>
        </p:blipFill>
        <p:spPr>
          <a:xfrm>
            <a:off x="152400" y="2677650"/>
            <a:ext cx="457200" cy="457200"/>
          </a:xfrm>
          <a:prstGeom prst="rect">
            <a:avLst/>
          </a:prstGeom>
          <a:noFill/>
          <a:ln>
            <a:noFill/>
          </a:ln>
        </p:spPr>
      </p:pic>
      <p:pic>
        <p:nvPicPr>
          <p:cNvPr id="567" name="Google Shape;567;p60"/>
          <p:cNvPicPr preferRelativeResize="0"/>
          <p:nvPr/>
        </p:nvPicPr>
        <p:blipFill>
          <a:blip r:embed="rId6">
            <a:alphaModFix/>
          </a:blip>
          <a:stretch>
            <a:fillRect/>
          </a:stretch>
        </p:blipFill>
        <p:spPr>
          <a:xfrm>
            <a:off x="0" y="4096400"/>
            <a:ext cx="673789" cy="10471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572" name="Shape 572"/>
        <p:cNvGrpSpPr/>
        <p:nvPr/>
      </p:nvGrpSpPr>
      <p:grpSpPr>
        <a:xfrm>
          <a:off x="0" y="0"/>
          <a:ext cx="0" cy="0"/>
          <a:chOff x="0" y="0"/>
          <a:chExt cx="0" cy="0"/>
        </a:xfrm>
      </p:grpSpPr>
      <p:sp>
        <p:nvSpPr>
          <p:cNvPr id="573" name="Google Shape;573;p61"/>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574" name="Google Shape;574;p61"/>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575" name="Google Shape;575;p61"/>
          <p:cNvSpPr txBox="1"/>
          <p:nvPr/>
        </p:nvSpPr>
        <p:spPr>
          <a:xfrm>
            <a:off x="133150" y="1191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Charging System</a:t>
            </a:r>
            <a:endParaRPr>
              <a:latin typeface="Helvetica Neue"/>
              <a:ea typeface="Helvetica Neue"/>
              <a:cs typeface="Helvetica Neue"/>
              <a:sym typeface="Helvetica Neue"/>
            </a:endParaRPr>
          </a:p>
        </p:txBody>
      </p:sp>
      <p:sp>
        <p:nvSpPr>
          <p:cNvPr id="576" name="Google Shape;576;p61"/>
          <p:cNvSpPr txBox="1"/>
          <p:nvPr/>
        </p:nvSpPr>
        <p:spPr>
          <a:xfrm>
            <a:off x="403875" y="1478550"/>
            <a:ext cx="50271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100W (12V 8A) solar panel</a:t>
            </a:r>
            <a:endParaRPr>
              <a:latin typeface="Helvetica Neue"/>
              <a:ea typeface="Helvetica Neue"/>
              <a:cs typeface="Helvetica Neue"/>
              <a:sym typeface="Helvetica Neue"/>
            </a:endParaRPr>
          </a:p>
          <a:p>
            <a:pPr indent="0" lvl="0" marL="0" rtl="0" algn="l">
              <a:spcBef>
                <a:spcPts val="0"/>
              </a:spcBef>
              <a:spcAft>
                <a:spcPts val="0"/>
              </a:spcAft>
              <a:buNone/>
            </a:pPr>
            <a:r>
              <a:rPr lang="en">
                <a:latin typeface="Helvetica Neue"/>
                <a:ea typeface="Helvetica Neue"/>
                <a:cs typeface="Helvetica Neue"/>
                <a:sym typeface="Helvetica Neue"/>
              </a:rPr>
              <a:t>Attached to vehicle 12V battery</a:t>
            </a:r>
            <a:endParaRPr>
              <a:latin typeface="Helvetica Neue"/>
              <a:ea typeface="Helvetica Neue"/>
              <a:cs typeface="Helvetica Neue"/>
              <a:sym typeface="Helvetica Neue"/>
            </a:endParaRPr>
          </a:p>
          <a:p>
            <a:pPr indent="0" lvl="0" marL="0" rtl="0" algn="l">
              <a:spcBef>
                <a:spcPts val="0"/>
              </a:spcBef>
              <a:spcAft>
                <a:spcPts val="0"/>
              </a:spcAft>
              <a:buNone/>
            </a:pPr>
            <a:r>
              <a:rPr lang="en">
                <a:latin typeface="Helvetica Neue"/>
                <a:ea typeface="Helvetica Neue"/>
                <a:cs typeface="Helvetica Neue"/>
                <a:sym typeface="Helvetica Neue"/>
              </a:rPr>
              <a:t>Floating charger</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rPr lang="en">
                <a:latin typeface="Helvetica Neue"/>
                <a:ea typeface="Helvetica Neue"/>
                <a:cs typeface="Helvetica Neue"/>
                <a:sym typeface="Helvetica Neue"/>
              </a:rPr>
              <a:t>12V DC barrel connector</a:t>
            </a:r>
            <a:br>
              <a:rPr lang="en">
                <a:latin typeface="Helvetica Neue"/>
                <a:ea typeface="Helvetica Neue"/>
                <a:cs typeface="Helvetica Neue"/>
                <a:sym typeface="Helvetica Neue"/>
              </a:rPr>
            </a:br>
            <a:r>
              <a:rPr lang="en">
                <a:latin typeface="Helvetica Neue"/>
                <a:ea typeface="Helvetica Neue"/>
                <a:cs typeface="Helvetica Neue"/>
                <a:sym typeface="Helvetica Neue"/>
              </a:rPr>
              <a:t>Rapid charger when not in use</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p:txBody>
      </p:sp>
      <p:pic>
        <p:nvPicPr>
          <p:cNvPr id="577" name="Google Shape;577;p61"/>
          <p:cNvPicPr preferRelativeResize="0"/>
          <p:nvPr/>
        </p:nvPicPr>
        <p:blipFill>
          <a:blip r:embed="rId4">
            <a:alphaModFix/>
          </a:blip>
          <a:stretch>
            <a:fillRect/>
          </a:stretch>
        </p:blipFill>
        <p:spPr>
          <a:xfrm>
            <a:off x="6007675" y="1043450"/>
            <a:ext cx="2761251" cy="2761251"/>
          </a:xfrm>
          <a:prstGeom prst="rect">
            <a:avLst/>
          </a:prstGeom>
          <a:noFill/>
          <a:ln>
            <a:noFill/>
          </a:ln>
        </p:spPr>
      </p:pic>
      <p:pic>
        <p:nvPicPr>
          <p:cNvPr id="578" name="Google Shape;578;p61" title="SolarPanel.mp3">
            <a:hlinkClick r:id="rId5"/>
          </p:cNvPr>
          <p:cNvPicPr preferRelativeResize="0"/>
          <p:nvPr/>
        </p:nvPicPr>
        <p:blipFill>
          <a:blip r:embed="rId6">
            <a:alphaModFix/>
          </a:blip>
          <a:stretch>
            <a:fillRect/>
          </a:stretch>
        </p:blipFill>
        <p:spPr>
          <a:xfrm>
            <a:off x="1421325" y="3695576"/>
            <a:ext cx="457200" cy="457200"/>
          </a:xfrm>
          <a:prstGeom prst="rect">
            <a:avLst/>
          </a:prstGeom>
          <a:noFill/>
          <a:ln>
            <a:noFill/>
          </a:ln>
        </p:spPr>
      </p:pic>
      <p:pic>
        <p:nvPicPr>
          <p:cNvPr id="579" name="Google Shape;579;p61"/>
          <p:cNvPicPr preferRelativeResize="0"/>
          <p:nvPr/>
        </p:nvPicPr>
        <p:blipFill>
          <a:blip r:embed="rId7">
            <a:alphaModFix/>
          </a:blip>
          <a:stretch>
            <a:fillRect/>
          </a:stretch>
        </p:blipFill>
        <p:spPr>
          <a:xfrm>
            <a:off x="0" y="4096400"/>
            <a:ext cx="673789" cy="10471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584" name="Shape 584"/>
        <p:cNvGrpSpPr/>
        <p:nvPr/>
      </p:nvGrpSpPr>
      <p:grpSpPr>
        <a:xfrm>
          <a:off x="0" y="0"/>
          <a:ext cx="0" cy="0"/>
          <a:chOff x="0" y="0"/>
          <a:chExt cx="0" cy="0"/>
        </a:xfrm>
      </p:grpSpPr>
      <p:sp>
        <p:nvSpPr>
          <p:cNvPr id="585" name="Google Shape;585;p62"/>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586" name="Google Shape;586;p62"/>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587" name="Google Shape;587;p62"/>
          <p:cNvSpPr txBox="1"/>
          <p:nvPr/>
        </p:nvSpPr>
        <p:spPr>
          <a:xfrm>
            <a:off x="133150" y="1191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Computer Power </a:t>
            </a:r>
            <a:r>
              <a:rPr lang="en">
                <a:latin typeface="Helvetica Neue"/>
                <a:ea typeface="Helvetica Neue"/>
                <a:cs typeface="Helvetica Neue"/>
                <a:sym typeface="Helvetica Neue"/>
              </a:rPr>
              <a:t>System</a:t>
            </a:r>
            <a:endParaRPr>
              <a:latin typeface="Helvetica Neue"/>
              <a:ea typeface="Helvetica Neue"/>
              <a:cs typeface="Helvetica Neue"/>
              <a:sym typeface="Helvetica Neue"/>
            </a:endParaRPr>
          </a:p>
        </p:txBody>
      </p:sp>
      <p:sp>
        <p:nvSpPr>
          <p:cNvPr id="588" name="Google Shape;588;p62"/>
          <p:cNvSpPr txBox="1"/>
          <p:nvPr/>
        </p:nvSpPr>
        <p:spPr>
          <a:xfrm>
            <a:off x="403875" y="765175"/>
            <a:ext cx="49989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A separate 12V system with a common ground</a:t>
            </a:r>
            <a:endParaRPr>
              <a:latin typeface="Helvetica Neue"/>
              <a:ea typeface="Helvetica Neue"/>
              <a:cs typeface="Helvetica Neue"/>
              <a:sym typeface="Helvetica Neue"/>
            </a:endParaRPr>
          </a:p>
          <a:p>
            <a:pPr indent="-317500" lvl="0" marL="457200" rtl="0" algn="l">
              <a:spcBef>
                <a:spcPts val="0"/>
              </a:spcBef>
              <a:spcAft>
                <a:spcPts val="0"/>
              </a:spcAft>
              <a:buSzPts val="1400"/>
              <a:buFont typeface="Helvetica Neue"/>
              <a:buChar char="-"/>
            </a:pPr>
            <a:r>
              <a:rPr lang="en">
                <a:latin typeface="Helvetica Neue"/>
                <a:ea typeface="Helvetica Neue"/>
                <a:cs typeface="Helvetica Neue"/>
                <a:sym typeface="Helvetica Neue"/>
              </a:rPr>
              <a:t>Done to isolate noise/keep connectivity when swapping vehicle power source</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12V-2A power tool battery transformed down to 5V</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Step down voltage regulator (d24v50f5)</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rPr lang="en">
                <a:latin typeface="Helvetica Neue"/>
                <a:ea typeface="Helvetica Neue"/>
                <a:cs typeface="Helvetica Neue"/>
                <a:sym typeface="Helvetica Neue"/>
              </a:rPr>
              <a:t>Connected to battery via screw terminals (14-30 AWG)</a:t>
            </a:r>
            <a:endParaRPr>
              <a:latin typeface="Helvetica Neue"/>
              <a:ea typeface="Helvetica Neue"/>
              <a:cs typeface="Helvetica Neue"/>
              <a:sym typeface="Helvetica Neue"/>
            </a:endParaRPr>
          </a:p>
          <a:p>
            <a:pPr indent="-317500" lvl="0" marL="457200" rtl="0" algn="l">
              <a:spcBef>
                <a:spcPts val="0"/>
              </a:spcBef>
              <a:spcAft>
                <a:spcPts val="0"/>
              </a:spcAft>
              <a:buSzPts val="1400"/>
              <a:buFont typeface="Helvetica Neue"/>
              <a:buChar char="-"/>
            </a:pPr>
            <a:r>
              <a:rPr lang="en">
                <a:latin typeface="Helvetica Neue"/>
                <a:ea typeface="Helvetica Neue"/>
                <a:cs typeface="Helvetica Neue"/>
                <a:sym typeface="Helvetica Neue"/>
              </a:rPr>
              <a:t>Reverse polarity protection</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rPr lang="en">
                <a:latin typeface="Helvetica Neue"/>
                <a:ea typeface="Helvetica Neue"/>
                <a:cs typeface="Helvetica Neue"/>
                <a:sym typeface="Helvetica Neue"/>
              </a:rPr>
              <a:t>Machine Vision and AI are powered by a 200W UPS</a:t>
            </a:r>
            <a:endParaRPr>
              <a:latin typeface="Helvetica Neue"/>
              <a:ea typeface="Helvetica Neue"/>
              <a:cs typeface="Helvetica Neue"/>
              <a:sym typeface="Helvetica Neue"/>
            </a:endParaRPr>
          </a:p>
          <a:p>
            <a:pPr indent="-317500" lvl="0" marL="457200" rtl="0" algn="l">
              <a:spcBef>
                <a:spcPts val="0"/>
              </a:spcBef>
              <a:spcAft>
                <a:spcPts val="0"/>
              </a:spcAft>
              <a:buSzPts val="1400"/>
              <a:buFont typeface="Helvetica Neue"/>
              <a:buChar char="-"/>
            </a:pPr>
            <a:r>
              <a:rPr lang="en">
                <a:latin typeface="Helvetica Neue"/>
                <a:ea typeface="Helvetica Neue"/>
                <a:cs typeface="Helvetica Neue"/>
                <a:sym typeface="Helvetica Neue"/>
              </a:rPr>
              <a:t>Kinect specialized power cable</a:t>
            </a:r>
            <a:endParaRPr>
              <a:latin typeface="Helvetica Neue"/>
              <a:ea typeface="Helvetica Neue"/>
              <a:cs typeface="Helvetica Neue"/>
              <a:sym typeface="Helvetica Neue"/>
            </a:endParaRPr>
          </a:p>
        </p:txBody>
      </p:sp>
      <p:pic>
        <p:nvPicPr>
          <p:cNvPr id="589" name="Google Shape;589;p62"/>
          <p:cNvPicPr preferRelativeResize="0"/>
          <p:nvPr/>
        </p:nvPicPr>
        <p:blipFill>
          <a:blip r:embed="rId4">
            <a:alphaModFix/>
          </a:blip>
          <a:stretch>
            <a:fillRect/>
          </a:stretch>
        </p:blipFill>
        <p:spPr>
          <a:xfrm>
            <a:off x="5887925" y="1005750"/>
            <a:ext cx="2660475" cy="1851249"/>
          </a:xfrm>
          <a:prstGeom prst="rect">
            <a:avLst/>
          </a:prstGeom>
          <a:noFill/>
          <a:ln>
            <a:noFill/>
          </a:ln>
        </p:spPr>
      </p:pic>
      <p:pic>
        <p:nvPicPr>
          <p:cNvPr id="590" name="Google Shape;590;p62"/>
          <p:cNvPicPr preferRelativeResize="0"/>
          <p:nvPr/>
        </p:nvPicPr>
        <p:blipFill>
          <a:blip r:embed="rId5">
            <a:alphaModFix/>
          </a:blip>
          <a:stretch>
            <a:fillRect/>
          </a:stretch>
        </p:blipFill>
        <p:spPr>
          <a:xfrm>
            <a:off x="6558913" y="2976400"/>
            <a:ext cx="1318501" cy="1318501"/>
          </a:xfrm>
          <a:prstGeom prst="rect">
            <a:avLst/>
          </a:prstGeom>
          <a:noFill/>
          <a:ln>
            <a:noFill/>
          </a:ln>
        </p:spPr>
      </p:pic>
      <p:pic>
        <p:nvPicPr>
          <p:cNvPr id="591" name="Google Shape;591;p62" title="NewVoltageRegulator.mp3">
            <a:hlinkClick r:id="rId6"/>
          </p:cNvPr>
          <p:cNvPicPr preferRelativeResize="0"/>
          <p:nvPr/>
        </p:nvPicPr>
        <p:blipFill>
          <a:blip r:embed="rId7">
            <a:alphaModFix/>
          </a:blip>
          <a:stretch>
            <a:fillRect/>
          </a:stretch>
        </p:blipFill>
        <p:spPr>
          <a:xfrm>
            <a:off x="1922650" y="3535675"/>
            <a:ext cx="457200" cy="457200"/>
          </a:xfrm>
          <a:prstGeom prst="rect">
            <a:avLst/>
          </a:prstGeom>
          <a:noFill/>
          <a:ln>
            <a:noFill/>
          </a:ln>
        </p:spPr>
      </p:pic>
      <p:pic>
        <p:nvPicPr>
          <p:cNvPr id="592" name="Google Shape;592;p62"/>
          <p:cNvPicPr preferRelativeResize="0"/>
          <p:nvPr/>
        </p:nvPicPr>
        <p:blipFill>
          <a:blip r:embed="rId8">
            <a:alphaModFix/>
          </a:blip>
          <a:stretch>
            <a:fillRect/>
          </a:stretch>
        </p:blipFill>
        <p:spPr>
          <a:xfrm>
            <a:off x="0" y="4096400"/>
            <a:ext cx="673789" cy="10471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597" name="Shape 597"/>
        <p:cNvGrpSpPr/>
        <p:nvPr/>
      </p:nvGrpSpPr>
      <p:grpSpPr>
        <a:xfrm>
          <a:off x="0" y="0"/>
          <a:ext cx="0" cy="0"/>
          <a:chOff x="0" y="0"/>
          <a:chExt cx="0" cy="0"/>
        </a:xfrm>
      </p:grpSpPr>
      <p:sp>
        <p:nvSpPr>
          <p:cNvPr id="598" name="Google Shape;598;p63"/>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599" name="Google Shape;599;p63"/>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600" name="Google Shape;600;p63"/>
          <p:cNvSpPr txBox="1"/>
          <p:nvPr/>
        </p:nvSpPr>
        <p:spPr>
          <a:xfrm>
            <a:off x="133150" y="1191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Power Input</a:t>
            </a:r>
            <a:endParaRPr>
              <a:latin typeface="Helvetica Neue"/>
              <a:ea typeface="Helvetica Neue"/>
              <a:cs typeface="Helvetica Neue"/>
              <a:sym typeface="Helvetica Neue"/>
            </a:endParaRPr>
          </a:p>
        </p:txBody>
      </p:sp>
      <p:pic>
        <p:nvPicPr>
          <p:cNvPr id="601" name="Google Shape;601;p63"/>
          <p:cNvPicPr preferRelativeResize="0"/>
          <p:nvPr/>
        </p:nvPicPr>
        <p:blipFill rotWithShape="1">
          <a:blip r:embed="rId4">
            <a:alphaModFix/>
          </a:blip>
          <a:srcRect b="0" l="10598" r="10605" t="0"/>
          <a:stretch/>
        </p:blipFill>
        <p:spPr>
          <a:xfrm>
            <a:off x="2232025" y="643024"/>
            <a:ext cx="4679950" cy="3857449"/>
          </a:xfrm>
          <a:prstGeom prst="rect">
            <a:avLst/>
          </a:prstGeom>
          <a:noFill/>
          <a:ln>
            <a:noFill/>
          </a:ln>
        </p:spPr>
      </p:pic>
      <p:sp>
        <p:nvSpPr>
          <p:cNvPr id="602" name="Google Shape;602;p63"/>
          <p:cNvSpPr txBox="1"/>
          <p:nvPr/>
        </p:nvSpPr>
        <p:spPr>
          <a:xfrm>
            <a:off x="1056875" y="3600025"/>
            <a:ext cx="27156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5V Test Point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 Input Screw</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Terminal</a:t>
            </a:r>
            <a:endParaRPr>
              <a:latin typeface="Proxima Nova"/>
              <a:ea typeface="Proxima Nova"/>
              <a:cs typeface="Proxima Nova"/>
              <a:sym typeface="Proxima Nova"/>
            </a:endParaRPr>
          </a:p>
        </p:txBody>
      </p:sp>
      <p:sp>
        <p:nvSpPr>
          <p:cNvPr id="603" name="Google Shape;603;p63"/>
          <p:cNvSpPr txBox="1"/>
          <p:nvPr/>
        </p:nvSpPr>
        <p:spPr>
          <a:xfrm>
            <a:off x="4348775" y="1418525"/>
            <a:ext cx="271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12V/18V Input Screw Terminal</a:t>
            </a:r>
            <a:endParaRPr>
              <a:latin typeface="Proxima Nova"/>
              <a:ea typeface="Proxima Nova"/>
              <a:cs typeface="Proxima Nova"/>
              <a:sym typeface="Proxima Nova"/>
            </a:endParaRPr>
          </a:p>
        </p:txBody>
      </p:sp>
      <p:sp>
        <p:nvSpPr>
          <p:cNvPr id="604" name="Google Shape;604;p63"/>
          <p:cNvSpPr txBox="1"/>
          <p:nvPr/>
        </p:nvSpPr>
        <p:spPr>
          <a:xfrm>
            <a:off x="7064375" y="2882250"/>
            <a:ext cx="27156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5V Voltage Regulator</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with reverse polarity</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p</a:t>
            </a:r>
            <a:r>
              <a:rPr lang="en">
                <a:latin typeface="Proxima Nova"/>
                <a:ea typeface="Proxima Nova"/>
                <a:cs typeface="Proxima Nova"/>
                <a:sym typeface="Proxima Nova"/>
              </a:rPr>
              <a:t>rotection</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p:txBody>
      </p:sp>
      <p:pic>
        <p:nvPicPr>
          <p:cNvPr id="605" name="Google Shape;605;p63" title="PowerInput.mp3">
            <a:hlinkClick r:id="rId5"/>
          </p:cNvPr>
          <p:cNvPicPr preferRelativeResize="0"/>
          <p:nvPr/>
        </p:nvPicPr>
        <p:blipFill>
          <a:blip r:embed="rId6">
            <a:alphaModFix/>
          </a:blip>
          <a:stretch>
            <a:fillRect/>
          </a:stretch>
        </p:blipFill>
        <p:spPr>
          <a:xfrm>
            <a:off x="152400" y="671725"/>
            <a:ext cx="457200" cy="457200"/>
          </a:xfrm>
          <a:prstGeom prst="rect">
            <a:avLst/>
          </a:prstGeom>
          <a:noFill/>
          <a:ln>
            <a:noFill/>
          </a:ln>
        </p:spPr>
      </p:pic>
      <p:pic>
        <p:nvPicPr>
          <p:cNvPr id="606" name="Google Shape;606;p63"/>
          <p:cNvPicPr preferRelativeResize="0"/>
          <p:nvPr/>
        </p:nvPicPr>
        <p:blipFill>
          <a:blip r:embed="rId7">
            <a:alphaModFix/>
          </a:blip>
          <a:stretch>
            <a:fillRect/>
          </a:stretch>
        </p:blipFill>
        <p:spPr>
          <a:xfrm>
            <a:off x="0" y="4096400"/>
            <a:ext cx="673789" cy="10471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611" name="Shape 611"/>
        <p:cNvGrpSpPr/>
        <p:nvPr/>
      </p:nvGrpSpPr>
      <p:grpSpPr>
        <a:xfrm>
          <a:off x="0" y="0"/>
          <a:ext cx="0" cy="0"/>
          <a:chOff x="0" y="0"/>
          <a:chExt cx="0" cy="0"/>
        </a:xfrm>
      </p:grpSpPr>
      <p:sp>
        <p:nvSpPr>
          <p:cNvPr id="612" name="Google Shape;612;p64"/>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613" name="Google Shape;613;p64"/>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614" name="Google Shape;614;p64"/>
          <p:cNvSpPr txBox="1"/>
          <p:nvPr/>
        </p:nvSpPr>
        <p:spPr>
          <a:xfrm>
            <a:off x="133150" y="1191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Design Schematic</a:t>
            </a:r>
            <a:endParaRPr>
              <a:latin typeface="Helvetica Neue"/>
              <a:ea typeface="Helvetica Neue"/>
              <a:cs typeface="Helvetica Neue"/>
              <a:sym typeface="Helvetica Neue"/>
            </a:endParaRPr>
          </a:p>
        </p:txBody>
      </p:sp>
      <p:pic>
        <p:nvPicPr>
          <p:cNvPr id="615" name="Google Shape;615;p64"/>
          <p:cNvPicPr preferRelativeResize="0"/>
          <p:nvPr/>
        </p:nvPicPr>
        <p:blipFill>
          <a:blip r:embed="rId4">
            <a:alphaModFix/>
          </a:blip>
          <a:stretch>
            <a:fillRect/>
          </a:stretch>
        </p:blipFill>
        <p:spPr>
          <a:xfrm>
            <a:off x="1267100" y="524550"/>
            <a:ext cx="5494176" cy="4094386"/>
          </a:xfrm>
          <a:prstGeom prst="rect">
            <a:avLst/>
          </a:prstGeom>
          <a:noFill/>
          <a:ln>
            <a:noFill/>
          </a:ln>
        </p:spPr>
      </p:pic>
      <p:pic>
        <p:nvPicPr>
          <p:cNvPr id="616" name="Google Shape;616;p64" title="Schematic.mp3">
            <a:hlinkClick r:id="rId5"/>
          </p:cNvPr>
          <p:cNvPicPr preferRelativeResize="0"/>
          <p:nvPr/>
        </p:nvPicPr>
        <p:blipFill>
          <a:blip r:embed="rId6">
            <a:alphaModFix/>
          </a:blip>
          <a:stretch>
            <a:fillRect/>
          </a:stretch>
        </p:blipFill>
        <p:spPr>
          <a:xfrm>
            <a:off x="6913676" y="152400"/>
            <a:ext cx="457200" cy="457200"/>
          </a:xfrm>
          <a:prstGeom prst="rect">
            <a:avLst/>
          </a:prstGeom>
          <a:noFill/>
          <a:ln>
            <a:noFill/>
          </a:ln>
        </p:spPr>
      </p:pic>
      <p:pic>
        <p:nvPicPr>
          <p:cNvPr id="617" name="Google Shape;617;p64"/>
          <p:cNvPicPr preferRelativeResize="0"/>
          <p:nvPr/>
        </p:nvPicPr>
        <p:blipFill>
          <a:blip r:embed="rId7">
            <a:alphaModFix/>
          </a:blip>
          <a:stretch>
            <a:fillRect/>
          </a:stretch>
        </p:blipFill>
        <p:spPr>
          <a:xfrm>
            <a:off x="0" y="4096400"/>
            <a:ext cx="673789" cy="10471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622" name="Shape 622"/>
        <p:cNvGrpSpPr/>
        <p:nvPr/>
      </p:nvGrpSpPr>
      <p:grpSpPr>
        <a:xfrm>
          <a:off x="0" y="0"/>
          <a:ext cx="0" cy="0"/>
          <a:chOff x="0" y="0"/>
          <a:chExt cx="0" cy="0"/>
        </a:xfrm>
      </p:grpSpPr>
      <p:sp>
        <p:nvSpPr>
          <p:cNvPr id="623" name="Google Shape;623;p65"/>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624" name="Google Shape;624;p65"/>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625" name="Google Shape;625;p65"/>
          <p:cNvSpPr txBox="1"/>
          <p:nvPr/>
        </p:nvSpPr>
        <p:spPr>
          <a:xfrm>
            <a:off x="133150" y="1191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Board </a:t>
            </a:r>
            <a:r>
              <a:rPr lang="en">
                <a:latin typeface="Helvetica Neue"/>
                <a:ea typeface="Helvetica Neue"/>
                <a:cs typeface="Helvetica Neue"/>
                <a:sym typeface="Helvetica Neue"/>
              </a:rPr>
              <a:t>Design</a:t>
            </a:r>
            <a:endParaRPr>
              <a:latin typeface="Helvetica Neue"/>
              <a:ea typeface="Helvetica Neue"/>
              <a:cs typeface="Helvetica Neue"/>
              <a:sym typeface="Helvetica Neue"/>
            </a:endParaRPr>
          </a:p>
        </p:txBody>
      </p:sp>
      <p:sp>
        <p:nvSpPr>
          <p:cNvPr id="626" name="Google Shape;626;p65"/>
          <p:cNvSpPr txBox="1"/>
          <p:nvPr/>
        </p:nvSpPr>
        <p:spPr>
          <a:xfrm>
            <a:off x="403875" y="1478550"/>
            <a:ext cx="41268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2 layer board</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rPr lang="en">
                <a:latin typeface="Helvetica Neue"/>
                <a:ea typeface="Helvetica Neue"/>
                <a:cs typeface="Helvetica Neue"/>
                <a:sym typeface="Helvetica Neue"/>
              </a:rPr>
              <a:t>2oz/ft copper</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rPr lang="en">
                <a:latin typeface="Helvetica Neue"/>
                <a:ea typeface="Helvetica Neue"/>
                <a:cs typeface="Helvetica Neue"/>
                <a:sym typeface="Helvetica Neue"/>
              </a:rPr>
              <a:t>No ground plane</a:t>
            </a:r>
            <a:endParaRPr>
              <a:latin typeface="Helvetica Neue"/>
              <a:ea typeface="Helvetica Neue"/>
              <a:cs typeface="Helvetica Neue"/>
              <a:sym typeface="Helvetica Neue"/>
            </a:endParaRPr>
          </a:p>
          <a:p>
            <a:pPr indent="-317500" lvl="0" marL="457200" rtl="0" algn="l">
              <a:spcBef>
                <a:spcPts val="0"/>
              </a:spcBef>
              <a:spcAft>
                <a:spcPts val="0"/>
              </a:spcAft>
              <a:buSzPts val="1400"/>
              <a:buFont typeface="Helvetica Neue"/>
              <a:buChar char="-"/>
            </a:pPr>
            <a:r>
              <a:rPr lang="en">
                <a:latin typeface="Helvetica Neue"/>
                <a:ea typeface="Helvetica Neue"/>
                <a:cs typeface="Helvetica Neue"/>
                <a:sym typeface="Helvetica Neue"/>
              </a:rPr>
              <a:t>length/</a:t>
            </a:r>
            <a:r>
              <a:rPr lang="en">
                <a:latin typeface="Helvetica Neue"/>
                <a:ea typeface="Helvetica Neue"/>
                <a:cs typeface="Helvetica Neue"/>
                <a:sym typeface="Helvetica Neue"/>
              </a:rPr>
              <a:t>impedance</a:t>
            </a:r>
            <a:r>
              <a:rPr lang="en">
                <a:latin typeface="Helvetica Neue"/>
                <a:ea typeface="Helvetica Neue"/>
                <a:cs typeface="Helvetica Neue"/>
                <a:sym typeface="Helvetica Neue"/>
              </a:rPr>
              <a:t> matched I2C lines</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rPr lang="en">
                <a:latin typeface="Helvetica Neue"/>
                <a:ea typeface="Helvetica Neue"/>
                <a:cs typeface="Helvetica Neue"/>
                <a:sym typeface="Helvetica Neue"/>
              </a:rPr>
              <a:t>2.8mm screw mounting holes for printed enclosure</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rPr lang="en">
                <a:latin typeface="Helvetica Neue"/>
                <a:ea typeface="Helvetica Neue"/>
                <a:cs typeface="Helvetica Neue"/>
                <a:sym typeface="Helvetica Neue"/>
              </a:rPr>
              <a:t>Laid out for ease of testing and heat dissipation</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p:txBody>
      </p:sp>
      <p:pic>
        <p:nvPicPr>
          <p:cNvPr id="627" name="Google Shape;627;p65"/>
          <p:cNvPicPr preferRelativeResize="0"/>
          <p:nvPr/>
        </p:nvPicPr>
        <p:blipFill>
          <a:blip r:embed="rId4">
            <a:alphaModFix/>
          </a:blip>
          <a:stretch>
            <a:fillRect/>
          </a:stretch>
        </p:blipFill>
        <p:spPr>
          <a:xfrm>
            <a:off x="4717641" y="615750"/>
            <a:ext cx="3893743" cy="3912000"/>
          </a:xfrm>
          <a:prstGeom prst="rect">
            <a:avLst/>
          </a:prstGeom>
          <a:noFill/>
          <a:ln>
            <a:noFill/>
          </a:ln>
        </p:spPr>
      </p:pic>
      <p:pic>
        <p:nvPicPr>
          <p:cNvPr id="628" name="Google Shape;628;p65" title="BoardDesign.mp3">
            <a:hlinkClick r:id="rId5"/>
          </p:cNvPr>
          <p:cNvPicPr preferRelativeResize="0"/>
          <p:nvPr/>
        </p:nvPicPr>
        <p:blipFill>
          <a:blip r:embed="rId6">
            <a:alphaModFix/>
          </a:blip>
          <a:stretch>
            <a:fillRect/>
          </a:stretch>
        </p:blipFill>
        <p:spPr>
          <a:xfrm>
            <a:off x="152400" y="671725"/>
            <a:ext cx="457200" cy="457200"/>
          </a:xfrm>
          <a:prstGeom prst="rect">
            <a:avLst/>
          </a:prstGeom>
          <a:noFill/>
          <a:ln>
            <a:noFill/>
          </a:ln>
        </p:spPr>
      </p:pic>
      <p:pic>
        <p:nvPicPr>
          <p:cNvPr id="629" name="Google Shape;629;p65"/>
          <p:cNvPicPr preferRelativeResize="0"/>
          <p:nvPr/>
        </p:nvPicPr>
        <p:blipFill>
          <a:blip r:embed="rId7">
            <a:alphaModFix/>
          </a:blip>
          <a:stretch>
            <a:fillRect/>
          </a:stretch>
        </p:blipFill>
        <p:spPr>
          <a:xfrm>
            <a:off x="0" y="4096400"/>
            <a:ext cx="673789" cy="10471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634" name="Shape 634"/>
        <p:cNvGrpSpPr/>
        <p:nvPr/>
      </p:nvGrpSpPr>
      <p:grpSpPr>
        <a:xfrm>
          <a:off x="0" y="0"/>
          <a:ext cx="0" cy="0"/>
          <a:chOff x="0" y="0"/>
          <a:chExt cx="0" cy="0"/>
        </a:xfrm>
      </p:grpSpPr>
      <p:sp>
        <p:nvSpPr>
          <p:cNvPr id="635" name="Google Shape;635;p66"/>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636" name="Google Shape;636;p66"/>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637" name="Google Shape;637;p66"/>
          <p:cNvSpPr txBox="1"/>
          <p:nvPr/>
        </p:nvSpPr>
        <p:spPr>
          <a:xfrm>
            <a:off x="133150" y="1191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Progress</a:t>
            </a:r>
            <a:endParaRPr>
              <a:latin typeface="Helvetica Neue"/>
              <a:ea typeface="Helvetica Neue"/>
              <a:cs typeface="Helvetica Neue"/>
              <a:sym typeface="Helvetica Neue"/>
            </a:endParaRPr>
          </a:p>
        </p:txBody>
      </p:sp>
      <p:pic>
        <p:nvPicPr>
          <p:cNvPr id="638" name="Google Shape;638;p66" title="Chart"/>
          <p:cNvPicPr preferRelativeResize="0"/>
          <p:nvPr/>
        </p:nvPicPr>
        <p:blipFill>
          <a:blip r:embed="rId4">
            <a:alphaModFix/>
          </a:blip>
          <a:stretch>
            <a:fillRect/>
          </a:stretch>
        </p:blipFill>
        <p:spPr>
          <a:xfrm>
            <a:off x="152400" y="671725"/>
            <a:ext cx="8160183" cy="3913460"/>
          </a:xfrm>
          <a:prstGeom prst="rect">
            <a:avLst/>
          </a:prstGeom>
          <a:noFill/>
          <a:ln>
            <a:noFill/>
          </a:ln>
        </p:spPr>
      </p:pic>
      <p:pic>
        <p:nvPicPr>
          <p:cNvPr id="639" name="Google Shape;639;p66" title="Record-001.wav">
            <a:hlinkClick r:id="rId5"/>
          </p:cNvPr>
          <p:cNvPicPr preferRelativeResize="0"/>
          <p:nvPr/>
        </p:nvPicPr>
        <p:blipFill>
          <a:blip r:embed="rId6">
            <a:alphaModFix/>
          </a:blip>
          <a:stretch>
            <a:fillRect/>
          </a:stretch>
        </p:blipFill>
        <p:spPr>
          <a:xfrm>
            <a:off x="774958" y="4461300"/>
            <a:ext cx="457200" cy="457200"/>
          </a:xfrm>
          <a:prstGeom prst="rect">
            <a:avLst/>
          </a:prstGeom>
          <a:noFill/>
          <a:ln>
            <a:noFill/>
          </a:ln>
        </p:spPr>
      </p:pic>
      <p:pic>
        <p:nvPicPr>
          <p:cNvPr id="640" name="Google Shape;640;p66"/>
          <p:cNvPicPr preferRelativeResize="0"/>
          <p:nvPr/>
        </p:nvPicPr>
        <p:blipFill>
          <a:blip r:embed="rId7">
            <a:alphaModFix/>
          </a:blip>
          <a:stretch>
            <a:fillRect/>
          </a:stretch>
        </p:blipFill>
        <p:spPr>
          <a:xfrm>
            <a:off x="-8" y="4069676"/>
            <a:ext cx="774960" cy="1073823"/>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645" name="Shape 645"/>
        <p:cNvGrpSpPr/>
        <p:nvPr/>
      </p:nvGrpSpPr>
      <p:grpSpPr>
        <a:xfrm>
          <a:off x="0" y="0"/>
          <a:ext cx="0" cy="0"/>
          <a:chOff x="0" y="0"/>
          <a:chExt cx="0" cy="0"/>
        </a:xfrm>
      </p:grpSpPr>
      <p:sp>
        <p:nvSpPr>
          <p:cNvPr id="646" name="Google Shape;646;p67"/>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647" name="Google Shape;647;p67"/>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648" name="Google Shape;648;p67"/>
          <p:cNvSpPr txBox="1"/>
          <p:nvPr/>
        </p:nvSpPr>
        <p:spPr>
          <a:xfrm>
            <a:off x="133150" y="1191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Troubleshooting</a:t>
            </a:r>
            <a:endParaRPr>
              <a:latin typeface="Helvetica Neue"/>
              <a:ea typeface="Helvetica Neue"/>
              <a:cs typeface="Helvetica Neue"/>
              <a:sym typeface="Helvetica Neue"/>
            </a:endParaRPr>
          </a:p>
        </p:txBody>
      </p:sp>
      <p:sp>
        <p:nvSpPr>
          <p:cNvPr id="649" name="Google Shape;649;p67"/>
          <p:cNvSpPr txBox="1"/>
          <p:nvPr/>
        </p:nvSpPr>
        <p:spPr>
          <a:xfrm>
            <a:off x="170725" y="519325"/>
            <a:ext cx="85467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Proxima Nova"/>
                <a:ea typeface="Proxima Nova"/>
                <a:cs typeface="Proxima Nova"/>
                <a:sym typeface="Proxima Nova"/>
              </a:rPr>
              <a:t>Our group faced multiple problems adapting and integrating all the features together in the larger vehicle.</a:t>
            </a:r>
            <a:endParaRPr sz="1200">
              <a:latin typeface="Proxima Nova"/>
              <a:ea typeface="Proxima Nova"/>
              <a:cs typeface="Proxima Nova"/>
              <a:sym typeface="Proxima Nova"/>
            </a:endParaRPr>
          </a:p>
          <a:p>
            <a:pPr indent="0" lvl="0" marL="0" rtl="0" algn="l">
              <a:spcBef>
                <a:spcPts val="0"/>
              </a:spcBef>
              <a:spcAft>
                <a:spcPts val="0"/>
              </a:spcAft>
              <a:buNone/>
            </a:pPr>
            <a:r>
              <a:t/>
            </a:r>
            <a:endParaRPr sz="1200">
              <a:latin typeface="Proxima Nova"/>
              <a:ea typeface="Proxima Nova"/>
              <a:cs typeface="Proxima Nova"/>
              <a:sym typeface="Proxima Nova"/>
            </a:endParaRPr>
          </a:p>
          <a:p>
            <a:pPr indent="0" lvl="0" marL="0" rtl="0" algn="l">
              <a:spcBef>
                <a:spcPts val="0"/>
              </a:spcBef>
              <a:spcAft>
                <a:spcPts val="0"/>
              </a:spcAft>
              <a:buNone/>
            </a:pPr>
            <a:r>
              <a:rPr lang="en" sz="1200">
                <a:latin typeface="Proxima Nova"/>
                <a:ea typeface="Proxima Nova"/>
                <a:cs typeface="Proxima Nova"/>
                <a:sym typeface="Proxima Nova"/>
              </a:rPr>
              <a:t>The four main targets of our issues were:</a:t>
            </a:r>
            <a:endParaRPr sz="1200">
              <a:latin typeface="Proxima Nova"/>
              <a:ea typeface="Proxima Nova"/>
              <a:cs typeface="Proxima Nova"/>
              <a:sym typeface="Proxima Nova"/>
            </a:endParaRPr>
          </a:p>
          <a:p>
            <a:pPr indent="-304800" lvl="0" marL="457200" rtl="0" algn="l">
              <a:spcBef>
                <a:spcPts val="0"/>
              </a:spcBef>
              <a:spcAft>
                <a:spcPts val="0"/>
              </a:spcAft>
              <a:buSzPts val="1200"/>
              <a:buFont typeface="Proxima Nova"/>
              <a:buChar char="●"/>
            </a:pPr>
            <a:r>
              <a:rPr lang="en" sz="1200">
                <a:latin typeface="Proxima Nova"/>
                <a:ea typeface="Proxima Nova"/>
                <a:cs typeface="Proxima Nova"/>
                <a:sym typeface="Proxima Nova"/>
              </a:rPr>
              <a:t>The Autonomous Navigation &amp; Movement</a:t>
            </a:r>
            <a:endParaRPr sz="1200">
              <a:latin typeface="Proxima Nova"/>
              <a:ea typeface="Proxima Nova"/>
              <a:cs typeface="Proxima Nova"/>
              <a:sym typeface="Proxima Nova"/>
            </a:endParaRPr>
          </a:p>
          <a:p>
            <a:pPr indent="-304800" lvl="0" marL="457200" rtl="0" algn="l">
              <a:spcBef>
                <a:spcPts val="0"/>
              </a:spcBef>
              <a:spcAft>
                <a:spcPts val="0"/>
              </a:spcAft>
              <a:buSzPts val="1200"/>
              <a:buFont typeface="Proxima Nova"/>
              <a:buChar char="●"/>
            </a:pPr>
            <a:r>
              <a:rPr lang="en" sz="1200">
                <a:latin typeface="Proxima Nova"/>
                <a:ea typeface="Proxima Nova"/>
                <a:cs typeface="Proxima Nova"/>
                <a:sym typeface="Proxima Nova"/>
              </a:rPr>
              <a:t>UI Design &amp; Functionality</a:t>
            </a:r>
            <a:endParaRPr sz="1200">
              <a:latin typeface="Proxima Nova"/>
              <a:ea typeface="Proxima Nova"/>
              <a:cs typeface="Proxima Nova"/>
              <a:sym typeface="Proxima Nova"/>
            </a:endParaRPr>
          </a:p>
          <a:p>
            <a:pPr indent="-304800" lvl="0" marL="457200" rtl="0" algn="l">
              <a:spcBef>
                <a:spcPts val="0"/>
              </a:spcBef>
              <a:spcAft>
                <a:spcPts val="0"/>
              </a:spcAft>
              <a:buSzPts val="1200"/>
              <a:buFont typeface="Proxima Nova"/>
              <a:buChar char="●"/>
            </a:pPr>
            <a:r>
              <a:rPr lang="en" sz="1200">
                <a:latin typeface="Proxima Nova"/>
                <a:ea typeface="Proxima Nova"/>
                <a:cs typeface="Proxima Nova"/>
                <a:sym typeface="Proxima Nova"/>
              </a:rPr>
              <a:t>Sensors</a:t>
            </a:r>
            <a:endParaRPr sz="1200">
              <a:latin typeface="Proxima Nova"/>
              <a:ea typeface="Proxima Nova"/>
              <a:cs typeface="Proxima Nova"/>
              <a:sym typeface="Proxima Nova"/>
            </a:endParaRPr>
          </a:p>
          <a:p>
            <a:pPr indent="-304800" lvl="0" marL="457200" rtl="0" algn="l">
              <a:spcBef>
                <a:spcPts val="0"/>
              </a:spcBef>
              <a:spcAft>
                <a:spcPts val="0"/>
              </a:spcAft>
              <a:buSzPts val="1200"/>
              <a:buFont typeface="Proxima Nova"/>
              <a:buChar char="●"/>
            </a:pPr>
            <a:r>
              <a:rPr lang="en" sz="1200">
                <a:latin typeface="Proxima Nova"/>
                <a:ea typeface="Proxima Nova"/>
                <a:cs typeface="Proxima Nova"/>
                <a:sym typeface="Proxima Nova"/>
              </a:rPr>
              <a:t>3D Printing</a:t>
            </a:r>
            <a:endParaRPr sz="1200">
              <a:latin typeface="Proxima Nova"/>
              <a:ea typeface="Proxima Nova"/>
              <a:cs typeface="Proxima Nova"/>
              <a:sym typeface="Proxima Nova"/>
            </a:endParaRPr>
          </a:p>
        </p:txBody>
      </p:sp>
      <p:pic>
        <p:nvPicPr>
          <p:cNvPr id="650" name="Google Shape;650;p67"/>
          <p:cNvPicPr preferRelativeResize="0"/>
          <p:nvPr/>
        </p:nvPicPr>
        <p:blipFill>
          <a:blip r:embed="rId4">
            <a:alphaModFix/>
          </a:blip>
          <a:stretch>
            <a:fillRect/>
          </a:stretch>
        </p:blipFill>
        <p:spPr>
          <a:xfrm>
            <a:off x="-1" y="4096400"/>
            <a:ext cx="872025" cy="1047101"/>
          </a:xfrm>
          <a:prstGeom prst="rect">
            <a:avLst/>
          </a:prstGeom>
          <a:noFill/>
          <a:ln>
            <a:noFill/>
          </a:ln>
        </p:spPr>
      </p:pic>
      <p:pic>
        <p:nvPicPr>
          <p:cNvPr id="651" name="Google Shape;651;p67" title="Troubleshooting Main.mp3">
            <a:hlinkClick r:id="rId5"/>
          </p:cNvPr>
          <p:cNvPicPr preferRelativeResize="0"/>
          <p:nvPr/>
        </p:nvPicPr>
        <p:blipFill>
          <a:blip r:embed="rId6">
            <a:alphaModFix/>
          </a:blip>
          <a:stretch>
            <a:fillRect/>
          </a:stretch>
        </p:blipFill>
        <p:spPr>
          <a:xfrm>
            <a:off x="1024424" y="2149225"/>
            <a:ext cx="457200" cy="4572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656" name="Shape 656"/>
        <p:cNvGrpSpPr/>
        <p:nvPr/>
      </p:nvGrpSpPr>
      <p:grpSpPr>
        <a:xfrm>
          <a:off x="0" y="0"/>
          <a:ext cx="0" cy="0"/>
          <a:chOff x="0" y="0"/>
          <a:chExt cx="0" cy="0"/>
        </a:xfrm>
      </p:grpSpPr>
      <p:sp>
        <p:nvSpPr>
          <p:cNvPr id="657" name="Google Shape;657;p68"/>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658" name="Google Shape;658;p68"/>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659" name="Google Shape;659;p68"/>
          <p:cNvSpPr txBox="1"/>
          <p:nvPr/>
        </p:nvSpPr>
        <p:spPr>
          <a:xfrm>
            <a:off x="133150" y="1191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Troubleshooting - </a:t>
            </a:r>
            <a:r>
              <a:rPr lang="en">
                <a:latin typeface="Helvetica Neue"/>
                <a:ea typeface="Helvetica Neue"/>
                <a:cs typeface="Helvetica Neue"/>
                <a:sym typeface="Helvetica Neue"/>
              </a:rPr>
              <a:t>Autonomous</a:t>
            </a:r>
            <a:r>
              <a:rPr lang="en">
                <a:latin typeface="Helvetica Neue"/>
                <a:ea typeface="Helvetica Neue"/>
                <a:cs typeface="Helvetica Neue"/>
                <a:sym typeface="Helvetica Neue"/>
              </a:rPr>
              <a:t> Navigation </a:t>
            </a:r>
            <a:endParaRPr>
              <a:latin typeface="Helvetica Neue"/>
              <a:ea typeface="Helvetica Neue"/>
              <a:cs typeface="Helvetica Neue"/>
              <a:sym typeface="Helvetica Neue"/>
            </a:endParaRPr>
          </a:p>
        </p:txBody>
      </p:sp>
      <p:sp>
        <p:nvSpPr>
          <p:cNvPr id="660" name="Google Shape;660;p68"/>
          <p:cNvSpPr txBox="1"/>
          <p:nvPr/>
        </p:nvSpPr>
        <p:spPr>
          <a:xfrm>
            <a:off x="170725" y="519325"/>
            <a:ext cx="8546700" cy="22164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Since ROS’s navigation stack only supports differential and holonomic steering, we had to find a way to lock the front wheels in place and drive them with the back motor. Our solution was to 3D print sprockets that attach to the wheels and attach a chain between them. </a:t>
            </a:r>
            <a:endParaRPr sz="1200">
              <a:solidFill>
                <a:schemeClr val="dk1"/>
              </a:solidFill>
              <a:latin typeface="Proxima Nova"/>
              <a:ea typeface="Proxima Nova"/>
              <a:cs typeface="Proxima Nova"/>
              <a:sym typeface="Proxima Nova"/>
            </a:endParaRPr>
          </a:p>
          <a:p>
            <a:pPr indent="-304800" lvl="0" marL="457200" rtl="0" algn="l">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The original motors for the vehicle did not have encoders, and due to discrete jumps in GPS localization, we could not go without them. We attempted making custom encoders for the motors, however when trying to lengthen the shaft to accommodate the magnet, it was impractical to do as the motor’s kept breaking. Our solution was to buy a similar motor that didn’t have the correct gear size for the gearbox, so we 3D printed custom gears to fit over the smaller gear and extend it to fit the gearbox. </a:t>
            </a:r>
            <a:endParaRPr sz="1200">
              <a:solidFill>
                <a:schemeClr val="dk1"/>
              </a:solidFill>
              <a:latin typeface="Proxima Nova"/>
              <a:ea typeface="Proxima Nova"/>
              <a:cs typeface="Proxima Nova"/>
              <a:sym typeface="Proxima Nova"/>
            </a:endParaRPr>
          </a:p>
          <a:p>
            <a:pPr indent="-304800" lvl="0" marL="457200" rtl="0" algn="l">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Despite our team’s best efforts and long nights, we could not provide video of the GPS navigation working on the vehicle, however there is video of it functioning on the prototype, which is shown in the demonstration in place of the vehicle.</a:t>
            </a:r>
            <a:endParaRPr sz="1200">
              <a:solidFill>
                <a:schemeClr val="dk1"/>
              </a:solidFill>
              <a:latin typeface="Proxima Nova"/>
              <a:ea typeface="Proxima Nova"/>
              <a:cs typeface="Proxima Nova"/>
              <a:sym typeface="Proxima Nova"/>
            </a:endParaRPr>
          </a:p>
        </p:txBody>
      </p:sp>
      <p:pic>
        <p:nvPicPr>
          <p:cNvPr id="661" name="Google Shape;661;p68" title="Troubleshooting Devon.wav">
            <a:hlinkClick r:id="rId4"/>
          </p:cNvPr>
          <p:cNvPicPr preferRelativeResize="0"/>
          <p:nvPr/>
        </p:nvPicPr>
        <p:blipFill>
          <a:blip r:embed="rId5">
            <a:alphaModFix/>
          </a:blip>
          <a:stretch>
            <a:fillRect/>
          </a:stretch>
        </p:blipFill>
        <p:spPr>
          <a:xfrm>
            <a:off x="774950" y="4461300"/>
            <a:ext cx="457200" cy="457200"/>
          </a:xfrm>
          <a:prstGeom prst="rect">
            <a:avLst/>
          </a:prstGeom>
          <a:noFill/>
          <a:ln>
            <a:noFill/>
          </a:ln>
        </p:spPr>
      </p:pic>
      <p:pic>
        <p:nvPicPr>
          <p:cNvPr id="662" name="Google Shape;662;p68"/>
          <p:cNvPicPr preferRelativeResize="0"/>
          <p:nvPr/>
        </p:nvPicPr>
        <p:blipFill>
          <a:blip r:embed="rId6">
            <a:alphaModFix/>
          </a:blip>
          <a:stretch>
            <a:fillRect/>
          </a:stretch>
        </p:blipFill>
        <p:spPr>
          <a:xfrm>
            <a:off x="-8" y="4069676"/>
            <a:ext cx="774960" cy="107382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667" name="Shape 667"/>
        <p:cNvGrpSpPr/>
        <p:nvPr/>
      </p:nvGrpSpPr>
      <p:grpSpPr>
        <a:xfrm>
          <a:off x="0" y="0"/>
          <a:ext cx="0" cy="0"/>
          <a:chOff x="0" y="0"/>
          <a:chExt cx="0" cy="0"/>
        </a:xfrm>
      </p:grpSpPr>
      <p:sp>
        <p:nvSpPr>
          <p:cNvPr id="668" name="Google Shape;668;p69"/>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669" name="Google Shape;669;p69"/>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670" name="Google Shape;670;p69"/>
          <p:cNvSpPr txBox="1"/>
          <p:nvPr/>
        </p:nvSpPr>
        <p:spPr>
          <a:xfrm>
            <a:off x="133150" y="1191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Troubleshooting - UI Design &amp; Functionality</a:t>
            </a:r>
            <a:endParaRPr>
              <a:latin typeface="Helvetica Neue"/>
              <a:ea typeface="Helvetica Neue"/>
              <a:cs typeface="Helvetica Neue"/>
              <a:sym typeface="Helvetica Neue"/>
            </a:endParaRPr>
          </a:p>
        </p:txBody>
      </p:sp>
      <p:sp>
        <p:nvSpPr>
          <p:cNvPr id="671" name="Google Shape;671;p69"/>
          <p:cNvSpPr txBox="1"/>
          <p:nvPr/>
        </p:nvSpPr>
        <p:spPr>
          <a:xfrm>
            <a:off x="170725" y="519325"/>
            <a:ext cx="8546700" cy="12930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Node Red didn’t work as well with ROS as our initial research implicated, so transferring GPS and range data to the Jetson Nano was (hard but successful/ unsuccessful)</a:t>
            </a:r>
            <a:endParaRPr sz="1200">
              <a:solidFill>
                <a:schemeClr val="dk1"/>
              </a:solidFill>
              <a:latin typeface="Proxima Nova"/>
              <a:ea typeface="Proxima Nova"/>
              <a:cs typeface="Proxima Nova"/>
              <a:sym typeface="Proxima Nova"/>
            </a:endParaRPr>
          </a:p>
          <a:p>
            <a:pPr indent="-304800" lvl="0" marL="457200" rtl="0" algn="l">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Different connections were used:</a:t>
            </a:r>
            <a:endParaRPr sz="1200">
              <a:solidFill>
                <a:schemeClr val="dk1"/>
              </a:solidFill>
              <a:latin typeface="Proxima Nova"/>
              <a:ea typeface="Proxima Nova"/>
              <a:cs typeface="Proxima Nova"/>
              <a:sym typeface="Proxima Nova"/>
            </a:endParaRPr>
          </a:p>
          <a:p>
            <a:pPr indent="-304800" lvl="1" marL="914400" rtl="0" algn="l">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Serial-Pins (Raspberry Pi) to Serial-Pins (Jetson Nano) </a:t>
            </a:r>
            <a:endParaRPr sz="1200">
              <a:solidFill>
                <a:schemeClr val="dk1"/>
              </a:solidFill>
              <a:latin typeface="Proxima Nova"/>
              <a:ea typeface="Proxima Nova"/>
              <a:cs typeface="Proxima Nova"/>
              <a:sym typeface="Proxima Nova"/>
            </a:endParaRPr>
          </a:p>
          <a:p>
            <a:pPr indent="-304800" lvl="1" marL="914400" rtl="0" algn="l">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USB (Raspberry Pi) to UART (Arduino Mega)</a:t>
            </a:r>
            <a:endParaRPr sz="1200">
              <a:solidFill>
                <a:schemeClr val="dk1"/>
              </a:solidFill>
              <a:latin typeface="Proxima Nova"/>
              <a:ea typeface="Proxima Nova"/>
              <a:cs typeface="Proxima Nova"/>
              <a:sym typeface="Proxima Nova"/>
            </a:endParaRPr>
          </a:p>
          <a:p>
            <a:pPr indent="-304800" lvl="1" marL="914400" rtl="0" algn="l">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USB (Raspberry Pi) to USB (Jetson Nano)</a:t>
            </a:r>
            <a:endParaRPr sz="1200">
              <a:solidFill>
                <a:schemeClr val="dk1"/>
              </a:solidFill>
              <a:latin typeface="Proxima Nova"/>
              <a:ea typeface="Proxima Nova"/>
              <a:cs typeface="Proxima Nova"/>
              <a:sym typeface="Proxima Nova"/>
            </a:endParaRPr>
          </a:p>
        </p:txBody>
      </p:sp>
      <p:pic>
        <p:nvPicPr>
          <p:cNvPr id="672" name="Google Shape;672;p69" title="Troubleshooting UI.mp3">
            <a:hlinkClick r:id="rId4"/>
          </p:cNvPr>
          <p:cNvPicPr preferRelativeResize="0"/>
          <p:nvPr/>
        </p:nvPicPr>
        <p:blipFill>
          <a:blip r:embed="rId5">
            <a:alphaModFix/>
          </a:blip>
          <a:stretch>
            <a:fillRect/>
          </a:stretch>
        </p:blipFill>
        <p:spPr>
          <a:xfrm>
            <a:off x="152400" y="1964725"/>
            <a:ext cx="457200" cy="457200"/>
          </a:xfrm>
          <a:prstGeom prst="rect">
            <a:avLst/>
          </a:prstGeom>
          <a:noFill/>
          <a:ln>
            <a:noFill/>
          </a:ln>
        </p:spPr>
      </p:pic>
      <p:pic>
        <p:nvPicPr>
          <p:cNvPr id="673" name="Google Shape;673;p69"/>
          <p:cNvPicPr preferRelativeResize="0"/>
          <p:nvPr/>
        </p:nvPicPr>
        <p:blipFill>
          <a:blip r:embed="rId6">
            <a:alphaModFix/>
          </a:blip>
          <a:stretch>
            <a:fillRect/>
          </a:stretch>
        </p:blipFill>
        <p:spPr>
          <a:xfrm>
            <a:off x="-1" y="4096400"/>
            <a:ext cx="872025" cy="10471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141" name="Shape 141"/>
        <p:cNvGrpSpPr/>
        <p:nvPr/>
      </p:nvGrpSpPr>
      <p:grpSpPr>
        <a:xfrm>
          <a:off x="0" y="0"/>
          <a:ext cx="0" cy="0"/>
          <a:chOff x="0" y="0"/>
          <a:chExt cx="0" cy="0"/>
        </a:xfrm>
      </p:grpSpPr>
      <p:sp>
        <p:nvSpPr>
          <p:cNvPr id="142" name="Google Shape;142;p25"/>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143" name="Google Shape;143;p25"/>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144" name="Google Shape;144;p25"/>
          <p:cNvSpPr txBox="1"/>
          <p:nvPr/>
        </p:nvSpPr>
        <p:spPr>
          <a:xfrm>
            <a:off x="133150" y="1191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Specifications and Requirements</a:t>
            </a:r>
            <a:endParaRPr>
              <a:latin typeface="Helvetica Neue"/>
              <a:ea typeface="Helvetica Neue"/>
              <a:cs typeface="Helvetica Neue"/>
              <a:sym typeface="Helvetica Neue"/>
            </a:endParaRPr>
          </a:p>
        </p:txBody>
      </p:sp>
      <p:graphicFrame>
        <p:nvGraphicFramePr>
          <p:cNvPr id="145" name="Google Shape;145;p25"/>
          <p:cNvGraphicFramePr/>
          <p:nvPr/>
        </p:nvGraphicFramePr>
        <p:xfrm>
          <a:off x="133150" y="519330"/>
          <a:ext cx="3000000" cy="3000000"/>
        </p:xfrm>
        <a:graphic>
          <a:graphicData uri="http://schemas.openxmlformats.org/drawingml/2006/table">
            <a:tbl>
              <a:tblPr>
                <a:noFill/>
                <a:tableStyleId>{B0F205A6-66DA-40DC-A9D7-EC645FAAD60D}</a:tableStyleId>
              </a:tblPr>
              <a:tblGrid>
                <a:gridCol w="1823850"/>
                <a:gridCol w="3253900"/>
              </a:tblGrid>
              <a:tr h="307225">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Helvetica Neue"/>
                          <a:ea typeface="Helvetica Neue"/>
                          <a:cs typeface="Helvetica Neue"/>
                          <a:sym typeface="Helvetica Neue"/>
                        </a:rPr>
                        <a:t>Run Time</a:t>
                      </a:r>
                      <a:endParaRPr sz="1000"/>
                    </a:p>
                  </a:txBody>
                  <a:tcPr marT="91425" marB="91425" marR="91425" marL="91425"/>
                </a:tc>
                <a:tc>
                  <a:txBody>
                    <a:bodyPr/>
                    <a:lstStyle/>
                    <a:p>
                      <a:pPr indent="0" lvl="0" marL="0" rtl="0" algn="l">
                        <a:spcBef>
                          <a:spcPts val="0"/>
                        </a:spcBef>
                        <a:spcAft>
                          <a:spcPts val="0"/>
                        </a:spcAft>
                        <a:buNone/>
                      </a:pPr>
                      <a:r>
                        <a:rPr lang="en" sz="1000">
                          <a:solidFill>
                            <a:schemeClr val="dk1"/>
                          </a:solidFill>
                          <a:latin typeface="Helvetica Neue"/>
                          <a:ea typeface="Helvetica Neue"/>
                          <a:cs typeface="Helvetica Neue"/>
                          <a:sym typeface="Helvetica Neue"/>
                        </a:rPr>
                        <a:t>Must run a minimum of 1 hour.</a:t>
                      </a:r>
                      <a:endParaRPr sz="1000">
                        <a:solidFill>
                          <a:schemeClr val="dk1"/>
                        </a:solidFill>
                        <a:latin typeface="Helvetica Neue"/>
                        <a:ea typeface="Helvetica Neue"/>
                        <a:cs typeface="Helvetica Neue"/>
                        <a:sym typeface="Helvetica Neue"/>
                      </a:endParaRPr>
                    </a:p>
                  </a:txBody>
                  <a:tcPr marT="91425" marB="91425" marR="91425" marL="91425"/>
                </a:tc>
              </a:tr>
              <a:tr h="291600">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Helvetica Neue"/>
                          <a:ea typeface="Helvetica Neue"/>
                          <a:cs typeface="Helvetica Neue"/>
                          <a:sym typeface="Helvetica Neue"/>
                        </a:rPr>
                        <a:t>Charge Time</a:t>
                      </a:r>
                      <a:endParaRPr sz="1000"/>
                    </a:p>
                  </a:txBody>
                  <a:tcPr marT="91425" marB="91425" marR="91425" marL="91425"/>
                </a:tc>
                <a:tc>
                  <a:txBody>
                    <a:bodyPr/>
                    <a:lstStyle/>
                    <a:p>
                      <a:pPr indent="0" lvl="0" marL="0" rtl="0" algn="l">
                        <a:spcBef>
                          <a:spcPts val="0"/>
                        </a:spcBef>
                        <a:spcAft>
                          <a:spcPts val="0"/>
                        </a:spcAft>
                        <a:buNone/>
                      </a:pPr>
                      <a:r>
                        <a:rPr lang="en" sz="1000">
                          <a:solidFill>
                            <a:schemeClr val="dk1"/>
                          </a:solidFill>
                          <a:latin typeface="Helvetica Neue"/>
                          <a:ea typeface="Helvetica Neue"/>
                          <a:cs typeface="Helvetica Neue"/>
                          <a:sym typeface="Helvetica Neue"/>
                        </a:rPr>
                        <a:t>Must charge in a maximum of 6 hours.</a:t>
                      </a:r>
                      <a:endParaRPr sz="1000">
                        <a:solidFill>
                          <a:schemeClr val="dk1"/>
                        </a:solidFill>
                        <a:latin typeface="Helvetica Neue"/>
                        <a:ea typeface="Helvetica Neue"/>
                        <a:cs typeface="Helvetica Neue"/>
                        <a:sym typeface="Helvetica Neue"/>
                      </a:endParaRPr>
                    </a:p>
                  </a:txBody>
                  <a:tcPr marT="91425" marB="91425" marR="91425" marL="91425"/>
                </a:tc>
              </a:tr>
              <a:tr h="294475">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Helvetica Neue"/>
                          <a:ea typeface="Helvetica Neue"/>
                          <a:cs typeface="Helvetica Neue"/>
                          <a:sym typeface="Helvetica Neue"/>
                        </a:rPr>
                        <a:t>Manual Driving Speed</a:t>
                      </a:r>
                      <a:endParaRPr sz="1000"/>
                    </a:p>
                  </a:txBody>
                  <a:tcPr marT="91425" marB="91425" marR="91425" marL="91425"/>
                </a:tc>
                <a:tc>
                  <a:txBody>
                    <a:bodyPr/>
                    <a:lstStyle/>
                    <a:p>
                      <a:pPr indent="0" lvl="0" marL="0" rtl="0" algn="l">
                        <a:spcBef>
                          <a:spcPts val="0"/>
                        </a:spcBef>
                        <a:spcAft>
                          <a:spcPts val="0"/>
                        </a:spcAft>
                        <a:buNone/>
                      </a:pPr>
                      <a:r>
                        <a:rPr lang="en" sz="1000">
                          <a:solidFill>
                            <a:schemeClr val="dk1"/>
                          </a:solidFill>
                          <a:latin typeface="Helvetica Neue"/>
                          <a:ea typeface="Helvetica Neue"/>
                          <a:cs typeface="Helvetica Neue"/>
                          <a:sym typeface="Helvetica Neue"/>
                        </a:rPr>
                        <a:t>Must be able to maintain a manual driving speed of 5km/h</a:t>
                      </a:r>
                      <a:endParaRPr sz="1000">
                        <a:solidFill>
                          <a:schemeClr val="dk1"/>
                        </a:solidFill>
                        <a:latin typeface="Helvetica Neue"/>
                        <a:ea typeface="Helvetica Neue"/>
                        <a:cs typeface="Helvetica Neue"/>
                        <a:sym typeface="Helvetica Neue"/>
                      </a:endParaRPr>
                    </a:p>
                  </a:txBody>
                  <a:tcPr marT="91425" marB="91425" marR="91425" marL="91425"/>
                </a:tc>
              </a:tr>
              <a:tr h="431600">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Helvetica Neue"/>
                          <a:ea typeface="Helvetica Neue"/>
                          <a:cs typeface="Helvetica Neue"/>
                          <a:sym typeface="Helvetica Neue"/>
                        </a:rPr>
                        <a:t>Autonomous Driving Speed</a:t>
                      </a:r>
                      <a:endParaRPr sz="1000"/>
                    </a:p>
                  </a:txBody>
                  <a:tcPr marT="91425" marB="91425" marR="91425" marL="91425"/>
                </a:tc>
                <a:tc>
                  <a:txBody>
                    <a:bodyPr/>
                    <a:lstStyle/>
                    <a:p>
                      <a:pPr indent="0" lvl="0" marL="0" rtl="0" algn="l">
                        <a:spcBef>
                          <a:spcPts val="0"/>
                        </a:spcBef>
                        <a:spcAft>
                          <a:spcPts val="0"/>
                        </a:spcAft>
                        <a:buNone/>
                      </a:pPr>
                      <a:r>
                        <a:rPr lang="en" sz="1000">
                          <a:solidFill>
                            <a:schemeClr val="dk1"/>
                          </a:solidFill>
                          <a:latin typeface="Helvetica Neue"/>
                          <a:ea typeface="Helvetica Neue"/>
                          <a:cs typeface="Helvetica Neue"/>
                          <a:sym typeface="Helvetica Neue"/>
                        </a:rPr>
                        <a:t>Must be able to maintain an autonomous driving speed of </a:t>
                      </a:r>
                      <a:r>
                        <a:rPr lang="en" sz="1000">
                          <a:solidFill>
                            <a:schemeClr val="dk1"/>
                          </a:solidFill>
                          <a:latin typeface="Helvetica Neue"/>
                          <a:ea typeface="Helvetica Neue"/>
                          <a:cs typeface="Helvetica Neue"/>
                          <a:sym typeface="Helvetica Neue"/>
                        </a:rPr>
                        <a:t>5</a:t>
                      </a:r>
                      <a:r>
                        <a:rPr lang="en" sz="1000">
                          <a:solidFill>
                            <a:schemeClr val="dk1"/>
                          </a:solidFill>
                          <a:latin typeface="Helvetica Neue"/>
                          <a:ea typeface="Helvetica Neue"/>
                          <a:cs typeface="Helvetica Neue"/>
                          <a:sym typeface="Helvetica Neue"/>
                        </a:rPr>
                        <a:t>km/h</a:t>
                      </a:r>
                      <a:endParaRPr sz="1000">
                        <a:solidFill>
                          <a:schemeClr val="dk1"/>
                        </a:solidFill>
                        <a:latin typeface="Helvetica Neue"/>
                        <a:ea typeface="Helvetica Neue"/>
                        <a:cs typeface="Helvetica Neue"/>
                        <a:sym typeface="Helvetica Neue"/>
                      </a:endParaRPr>
                    </a:p>
                  </a:txBody>
                  <a:tcPr marT="91425" marB="91425" marR="91425" marL="91425"/>
                </a:tc>
              </a:tr>
              <a:tr h="266425">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Helvetica Neue"/>
                          <a:ea typeface="Helvetica Neue"/>
                          <a:cs typeface="Helvetica Neue"/>
                          <a:sym typeface="Helvetica Neue"/>
                        </a:rPr>
                        <a:t>GPS Display</a:t>
                      </a:r>
                      <a:endParaRPr sz="1000"/>
                    </a:p>
                  </a:txBody>
                  <a:tcPr marT="91425" marB="91425" marR="91425" marL="91425"/>
                </a:tc>
                <a:tc>
                  <a:txBody>
                    <a:bodyPr/>
                    <a:lstStyle/>
                    <a:p>
                      <a:pPr indent="0" lvl="0" marL="0" rtl="0" algn="l">
                        <a:spcBef>
                          <a:spcPts val="0"/>
                        </a:spcBef>
                        <a:spcAft>
                          <a:spcPts val="0"/>
                        </a:spcAft>
                        <a:buNone/>
                      </a:pPr>
                      <a:r>
                        <a:rPr lang="en" sz="1000">
                          <a:solidFill>
                            <a:schemeClr val="dk1"/>
                          </a:solidFill>
                          <a:latin typeface="Helvetica Neue"/>
                          <a:ea typeface="Helvetica Neue"/>
                          <a:cs typeface="Helvetica Neue"/>
                          <a:sym typeface="Helvetica Neue"/>
                        </a:rPr>
                        <a:t>Must display correct GPS </a:t>
                      </a:r>
                      <a:r>
                        <a:rPr lang="en" sz="1000">
                          <a:solidFill>
                            <a:schemeClr val="dk1"/>
                          </a:solidFill>
                          <a:latin typeface="Helvetica Neue"/>
                          <a:ea typeface="Helvetica Neue"/>
                          <a:cs typeface="Helvetica Neue"/>
                          <a:sym typeface="Helvetica Neue"/>
                        </a:rPr>
                        <a:t>coordinates</a:t>
                      </a:r>
                      <a:r>
                        <a:rPr lang="en" sz="1000">
                          <a:solidFill>
                            <a:schemeClr val="dk1"/>
                          </a:solidFill>
                          <a:latin typeface="Helvetica Neue"/>
                          <a:ea typeface="Helvetica Neue"/>
                          <a:cs typeface="Helvetica Neue"/>
                          <a:sym typeface="Helvetica Neue"/>
                        </a:rPr>
                        <a:t> within 2m.</a:t>
                      </a:r>
                      <a:endParaRPr sz="1000">
                        <a:solidFill>
                          <a:schemeClr val="dk1"/>
                        </a:solidFill>
                        <a:latin typeface="Helvetica Neue"/>
                        <a:ea typeface="Helvetica Neue"/>
                        <a:cs typeface="Helvetica Neue"/>
                        <a:sym typeface="Helvetica Neue"/>
                      </a:endParaRPr>
                    </a:p>
                  </a:txBody>
                  <a:tcPr marT="91425" marB="91425" marR="91425" marL="91425"/>
                </a:tc>
              </a:tr>
              <a:tr h="389550">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Helvetica Neue"/>
                          <a:ea typeface="Helvetica Neue"/>
                          <a:cs typeface="Helvetica Neue"/>
                          <a:sym typeface="Helvetica Neue"/>
                        </a:rPr>
                        <a:t>Wifi/GSM Connectivity</a:t>
                      </a:r>
                      <a:endParaRPr sz="1000"/>
                    </a:p>
                  </a:txBody>
                  <a:tcPr marT="91425" marB="91425" marR="91425" marL="91425"/>
                </a:tc>
                <a:tc>
                  <a:txBody>
                    <a:bodyPr/>
                    <a:lstStyle/>
                    <a:p>
                      <a:pPr indent="0" lvl="0" marL="0" rtl="0" algn="l">
                        <a:spcBef>
                          <a:spcPts val="0"/>
                        </a:spcBef>
                        <a:spcAft>
                          <a:spcPts val="0"/>
                        </a:spcAft>
                        <a:buNone/>
                      </a:pPr>
                      <a:r>
                        <a:rPr lang="en" sz="1000">
                          <a:solidFill>
                            <a:schemeClr val="dk1"/>
                          </a:solidFill>
                          <a:latin typeface="Helvetica Neue"/>
                          <a:ea typeface="Helvetica Neue"/>
                          <a:cs typeface="Helvetica Neue"/>
                          <a:sym typeface="Helvetica Neue"/>
                        </a:rPr>
                        <a:t>Must be Wifi/GSM connected.</a:t>
                      </a:r>
                      <a:endParaRPr sz="1000">
                        <a:solidFill>
                          <a:schemeClr val="dk1"/>
                        </a:solidFill>
                        <a:latin typeface="Helvetica Neue"/>
                        <a:ea typeface="Helvetica Neue"/>
                        <a:cs typeface="Helvetica Neue"/>
                        <a:sym typeface="Helvetica Neue"/>
                      </a:endParaRPr>
                    </a:p>
                  </a:txBody>
                  <a:tcPr marT="91425" marB="91425" marR="91425" marL="91425"/>
                </a:tc>
              </a:tr>
              <a:tr h="238400">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Helvetica Neue"/>
                          <a:ea typeface="Helvetica Neue"/>
                          <a:cs typeface="Helvetica Neue"/>
                          <a:sym typeface="Helvetica Neue"/>
                        </a:rPr>
                        <a:t>Planning/Routing Capabilities</a:t>
                      </a:r>
                      <a:endParaRPr sz="1000"/>
                    </a:p>
                  </a:txBody>
                  <a:tcPr marT="91425" marB="91425" marR="91425" marL="91425"/>
                </a:tc>
                <a:tc>
                  <a:txBody>
                    <a:bodyPr/>
                    <a:lstStyle/>
                    <a:p>
                      <a:pPr indent="0" lvl="0" marL="0" rtl="0" algn="l">
                        <a:spcBef>
                          <a:spcPts val="0"/>
                        </a:spcBef>
                        <a:spcAft>
                          <a:spcPts val="0"/>
                        </a:spcAft>
                        <a:buNone/>
                      </a:pPr>
                      <a:r>
                        <a:rPr lang="en" sz="1000">
                          <a:solidFill>
                            <a:schemeClr val="dk1"/>
                          </a:solidFill>
                          <a:latin typeface="Helvetica Neue"/>
                          <a:ea typeface="Helvetica Neue"/>
                          <a:cs typeface="Helvetica Neue"/>
                          <a:sym typeface="Helvetica Neue"/>
                        </a:rPr>
                        <a:t>Must be able to plan and execute routing within 10s.</a:t>
                      </a:r>
                      <a:endParaRPr sz="1000">
                        <a:solidFill>
                          <a:schemeClr val="dk1"/>
                        </a:solidFill>
                        <a:latin typeface="Helvetica Neue"/>
                        <a:ea typeface="Helvetica Neue"/>
                        <a:cs typeface="Helvetica Neue"/>
                        <a:sym typeface="Helvetica Neue"/>
                      </a:endParaRPr>
                    </a:p>
                  </a:txBody>
                  <a:tcPr marT="91425" marB="91425" marR="91425" marL="91425"/>
                </a:tc>
              </a:tr>
              <a:tr h="291600">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Helvetica Neue"/>
                          <a:ea typeface="Helvetica Neue"/>
                          <a:cs typeface="Helvetica Neue"/>
                          <a:sym typeface="Helvetica Neue"/>
                        </a:rPr>
                        <a:t>Quick GUI Feedback</a:t>
                      </a:r>
                      <a:endParaRPr sz="1000"/>
                    </a:p>
                  </a:txBody>
                  <a:tcPr marT="91425" marB="91425" marR="91425" marL="91425"/>
                </a:tc>
                <a:tc>
                  <a:txBody>
                    <a:bodyPr/>
                    <a:lstStyle/>
                    <a:p>
                      <a:pPr indent="0" lvl="0" marL="0" rtl="0" algn="l">
                        <a:spcBef>
                          <a:spcPts val="0"/>
                        </a:spcBef>
                        <a:spcAft>
                          <a:spcPts val="0"/>
                        </a:spcAft>
                        <a:buNone/>
                      </a:pPr>
                      <a:r>
                        <a:rPr lang="en" sz="1000">
                          <a:solidFill>
                            <a:schemeClr val="dk1"/>
                          </a:solidFill>
                          <a:latin typeface="Helvetica Neue"/>
                          <a:ea typeface="Helvetica Neue"/>
                          <a:cs typeface="Helvetica Neue"/>
                          <a:sym typeface="Helvetica Neue"/>
                        </a:rPr>
                        <a:t>Screen must give feedback within 100ms.</a:t>
                      </a:r>
                      <a:endParaRPr sz="1000">
                        <a:solidFill>
                          <a:schemeClr val="dk1"/>
                        </a:solidFill>
                        <a:latin typeface="Helvetica Neue"/>
                        <a:ea typeface="Helvetica Neue"/>
                        <a:cs typeface="Helvetica Neue"/>
                        <a:sym typeface="Helvetica Neue"/>
                      </a:endParaRPr>
                    </a:p>
                  </a:txBody>
                  <a:tcPr marT="91425" marB="91425" marR="91425" marL="91425"/>
                </a:tc>
              </a:tr>
              <a:tr h="224400">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Helvetica Neue"/>
                          <a:ea typeface="Helvetica Neue"/>
                          <a:cs typeface="Helvetica Neue"/>
                          <a:sym typeface="Helvetica Neue"/>
                        </a:rPr>
                        <a:t>Occupant Weight Limit	</a:t>
                      </a:r>
                      <a:endParaRPr sz="1000"/>
                    </a:p>
                  </a:txBody>
                  <a:tcPr marT="91425" marB="91425" marR="91425" marL="91425"/>
                </a:tc>
                <a:tc>
                  <a:txBody>
                    <a:bodyPr/>
                    <a:lstStyle/>
                    <a:p>
                      <a:pPr indent="0" lvl="0" marL="0" rtl="0" algn="l">
                        <a:spcBef>
                          <a:spcPts val="0"/>
                        </a:spcBef>
                        <a:spcAft>
                          <a:spcPts val="0"/>
                        </a:spcAft>
                        <a:buNone/>
                      </a:pPr>
                      <a:r>
                        <a:rPr lang="en" sz="1000">
                          <a:solidFill>
                            <a:schemeClr val="dk1"/>
                          </a:solidFill>
                          <a:latin typeface="Helvetica Neue"/>
                          <a:ea typeface="Helvetica Neue"/>
                          <a:cs typeface="Helvetica Neue"/>
                          <a:sym typeface="Helvetica Neue"/>
                        </a:rPr>
                        <a:t>1 seats for occupant with a 50lb limit</a:t>
                      </a:r>
                      <a:endParaRPr sz="1000">
                        <a:solidFill>
                          <a:schemeClr val="dk1"/>
                        </a:solidFill>
                        <a:latin typeface="Helvetica Neue"/>
                        <a:ea typeface="Helvetica Neue"/>
                        <a:cs typeface="Helvetica Neue"/>
                        <a:sym typeface="Helvetica Neue"/>
                      </a:endParaRPr>
                    </a:p>
                  </a:txBody>
                  <a:tcPr marT="91425" marB="91425" marR="91425" marL="91425"/>
                </a:tc>
              </a:tr>
              <a:tr h="291600">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Helvetica Neue"/>
                          <a:ea typeface="Helvetica Neue"/>
                          <a:cs typeface="Helvetica Neue"/>
                          <a:sym typeface="Helvetica Neue"/>
                        </a:rPr>
                        <a:t>Maximum Weight Limit	</a:t>
                      </a:r>
                      <a:endParaRPr sz="1000"/>
                    </a:p>
                  </a:txBody>
                  <a:tcPr marT="91425" marB="91425" marR="91425" marL="91425"/>
                </a:tc>
                <a:tc>
                  <a:txBody>
                    <a:bodyPr/>
                    <a:lstStyle/>
                    <a:p>
                      <a:pPr indent="0" lvl="0" marL="0" rtl="0" algn="l">
                        <a:spcBef>
                          <a:spcPts val="0"/>
                        </a:spcBef>
                        <a:spcAft>
                          <a:spcPts val="0"/>
                        </a:spcAft>
                        <a:buNone/>
                      </a:pPr>
                      <a:r>
                        <a:rPr lang="en" sz="1000">
                          <a:solidFill>
                            <a:schemeClr val="dk1"/>
                          </a:solidFill>
                          <a:latin typeface="Helvetica Neue"/>
                          <a:ea typeface="Helvetica Neue"/>
                          <a:cs typeface="Helvetica Neue"/>
                          <a:sym typeface="Helvetica Neue"/>
                        </a:rPr>
                        <a:t>Must be able to hold a maximum of 60 pounds</a:t>
                      </a:r>
                      <a:endParaRPr sz="1000">
                        <a:solidFill>
                          <a:schemeClr val="dk1"/>
                        </a:solidFill>
                        <a:latin typeface="Helvetica Neue"/>
                        <a:ea typeface="Helvetica Neue"/>
                        <a:cs typeface="Helvetica Neue"/>
                        <a:sym typeface="Helvetica Neue"/>
                      </a:endParaRPr>
                    </a:p>
                  </a:txBody>
                  <a:tcPr marT="91425" marB="91425" marR="91425" marL="91425"/>
                </a:tc>
              </a:tr>
              <a:tr h="193325">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Helvetica Neue"/>
                          <a:ea typeface="Helvetica Neue"/>
                          <a:cs typeface="Helvetica Neue"/>
                          <a:sym typeface="Helvetica Neue"/>
                        </a:rPr>
                        <a:t>Object Detection	</a:t>
                      </a:r>
                      <a:endParaRPr sz="1000"/>
                    </a:p>
                  </a:txBody>
                  <a:tcPr marT="91425" marB="91425" marR="91425" marL="91425"/>
                </a:tc>
                <a:tc>
                  <a:txBody>
                    <a:bodyPr/>
                    <a:lstStyle/>
                    <a:p>
                      <a:pPr indent="0" lvl="0" marL="0" rtl="0" algn="l">
                        <a:spcBef>
                          <a:spcPts val="0"/>
                        </a:spcBef>
                        <a:spcAft>
                          <a:spcPts val="0"/>
                        </a:spcAft>
                        <a:buNone/>
                      </a:pPr>
                      <a:r>
                        <a:rPr lang="en" sz="1000">
                          <a:solidFill>
                            <a:schemeClr val="dk1"/>
                          </a:solidFill>
                          <a:latin typeface="Helvetica Neue"/>
                          <a:ea typeface="Helvetica Neue"/>
                          <a:cs typeface="Helvetica Neue"/>
                          <a:sym typeface="Helvetica Neue"/>
                        </a:rPr>
                        <a:t>Must detect external objects within 1s at 4m</a:t>
                      </a:r>
                      <a:endParaRPr sz="1000">
                        <a:solidFill>
                          <a:schemeClr val="dk1"/>
                        </a:solidFill>
                        <a:latin typeface="Helvetica Neue"/>
                        <a:ea typeface="Helvetica Neue"/>
                        <a:cs typeface="Helvetica Neue"/>
                        <a:sym typeface="Helvetica Neue"/>
                      </a:endParaRPr>
                    </a:p>
                  </a:txBody>
                  <a:tcPr marT="91425" marB="91425" marR="91425" marL="91425"/>
                </a:tc>
              </a:tr>
            </a:tbl>
          </a:graphicData>
        </a:graphic>
      </p:graphicFrame>
      <p:pic>
        <p:nvPicPr>
          <p:cNvPr id="146" name="Google Shape;146;p25" title="Specifications.mp3">
            <a:hlinkClick r:id="rId4"/>
          </p:cNvPr>
          <p:cNvPicPr preferRelativeResize="0"/>
          <p:nvPr/>
        </p:nvPicPr>
        <p:blipFill>
          <a:blip r:embed="rId5">
            <a:alphaModFix/>
          </a:blip>
          <a:stretch>
            <a:fillRect/>
          </a:stretch>
        </p:blipFill>
        <p:spPr>
          <a:xfrm>
            <a:off x="8512075" y="152400"/>
            <a:ext cx="457200" cy="457200"/>
          </a:xfrm>
          <a:prstGeom prst="rect">
            <a:avLst/>
          </a:prstGeom>
          <a:noFill/>
          <a:ln>
            <a:noFill/>
          </a:ln>
        </p:spPr>
      </p:pic>
      <p:pic>
        <p:nvPicPr>
          <p:cNvPr id="147" name="Google Shape;147;p25"/>
          <p:cNvPicPr preferRelativeResize="0"/>
          <p:nvPr/>
        </p:nvPicPr>
        <p:blipFill>
          <a:blip r:embed="rId6">
            <a:alphaModFix/>
          </a:blip>
          <a:stretch>
            <a:fillRect/>
          </a:stretch>
        </p:blipFill>
        <p:spPr>
          <a:xfrm>
            <a:off x="7681325" y="4096400"/>
            <a:ext cx="673789" cy="10471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678" name="Shape 678"/>
        <p:cNvGrpSpPr/>
        <p:nvPr/>
      </p:nvGrpSpPr>
      <p:grpSpPr>
        <a:xfrm>
          <a:off x="0" y="0"/>
          <a:ext cx="0" cy="0"/>
          <a:chOff x="0" y="0"/>
          <a:chExt cx="0" cy="0"/>
        </a:xfrm>
      </p:grpSpPr>
      <p:sp>
        <p:nvSpPr>
          <p:cNvPr id="679" name="Google Shape;679;p70"/>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680" name="Google Shape;680;p70"/>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681" name="Google Shape;681;p70"/>
          <p:cNvSpPr txBox="1"/>
          <p:nvPr/>
        </p:nvSpPr>
        <p:spPr>
          <a:xfrm>
            <a:off x="133150" y="1191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Troubleshooting - Sensors</a:t>
            </a:r>
            <a:endParaRPr>
              <a:latin typeface="Helvetica Neue"/>
              <a:ea typeface="Helvetica Neue"/>
              <a:cs typeface="Helvetica Neue"/>
              <a:sym typeface="Helvetica Neue"/>
            </a:endParaRPr>
          </a:p>
        </p:txBody>
      </p:sp>
      <p:sp>
        <p:nvSpPr>
          <p:cNvPr id="682" name="Google Shape;682;p70"/>
          <p:cNvSpPr txBox="1"/>
          <p:nvPr/>
        </p:nvSpPr>
        <p:spPr>
          <a:xfrm>
            <a:off x="170725" y="519325"/>
            <a:ext cx="8546700" cy="11082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The CO2 sensor shipped early in the project but never arrived, we tried to order the same sensor from a different website but as with the first it never arrived.</a:t>
            </a:r>
            <a:endParaRPr sz="1200">
              <a:solidFill>
                <a:schemeClr val="dk1"/>
              </a:solidFill>
              <a:latin typeface="Proxima Nova"/>
              <a:ea typeface="Proxima Nova"/>
              <a:cs typeface="Proxima Nova"/>
              <a:sym typeface="Proxima Nova"/>
            </a:endParaRPr>
          </a:p>
          <a:p>
            <a:pPr indent="-304800" lvl="0" marL="457200" rtl="0" algn="l">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The light sensor did not work as intended whether on the breadboard or the PCB.</a:t>
            </a:r>
            <a:endParaRPr sz="1200">
              <a:solidFill>
                <a:schemeClr val="dk1"/>
              </a:solidFill>
              <a:latin typeface="Proxima Nova"/>
              <a:ea typeface="Proxima Nova"/>
              <a:cs typeface="Proxima Nova"/>
              <a:sym typeface="Proxima Nova"/>
            </a:endParaRPr>
          </a:p>
          <a:p>
            <a:pPr indent="-304800" lvl="0" marL="457200" rtl="0" algn="l">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On occasion the ATMega will stop sending data to the Raspberry Pi and the only way to get data transfer again is to restart the ATMega</a:t>
            </a:r>
            <a:endParaRPr sz="1200">
              <a:solidFill>
                <a:schemeClr val="dk1"/>
              </a:solidFill>
              <a:latin typeface="Proxima Nova"/>
              <a:ea typeface="Proxima Nova"/>
              <a:cs typeface="Proxima Nova"/>
              <a:sym typeface="Proxima Nova"/>
            </a:endParaRPr>
          </a:p>
        </p:txBody>
      </p:sp>
      <p:pic>
        <p:nvPicPr>
          <p:cNvPr id="683" name="Google Shape;683;p70"/>
          <p:cNvPicPr preferRelativeResize="0"/>
          <p:nvPr/>
        </p:nvPicPr>
        <p:blipFill>
          <a:blip r:embed="rId4">
            <a:alphaModFix/>
          </a:blip>
          <a:stretch>
            <a:fillRect/>
          </a:stretch>
        </p:blipFill>
        <p:spPr>
          <a:xfrm>
            <a:off x="0" y="3870488"/>
            <a:ext cx="715450" cy="1273011"/>
          </a:xfrm>
          <a:prstGeom prst="rect">
            <a:avLst/>
          </a:prstGeom>
          <a:noFill/>
          <a:ln>
            <a:noFill/>
          </a:ln>
        </p:spPr>
      </p:pic>
      <p:pic>
        <p:nvPicPr>
          <p:cNvPr id="684" name="Google Shape;684;p70" title="Troubleshooting-Sensors.mp3">
            <a:hlinkClick r:id="rId5"/>
          </p:cNvPr>
          <p:cNvPicPr preferRelativeResize="0"/>
          <p:nvPr/>
        </p:nvPicPr>
        <p:blipFill>
          <a:blip r:embed="rId6">
            <a:alphaModFix/>
          </a:blip>
          <a:stretch>
            <a:fillRect/>
          </a:stretch>
        </p:blipFill>
        <p:spPr>
          <a:xfrm>
            <a:off x="1067100" y="3558375"/>
            <a:ext cx="457200" cy="4572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689" name="Shape 689"/>
        <p:cNvGrpSpPr/>
        <p:nvPr/>
      </p:nvGrpSpPr>
      <p:grpSpPr>
        <a:xfrm>
          <a:off x="0" y="0"/>
          <a:ext cx="0" cy="0"/>
          <a:chOff x="0" y="0"/>
          <a:chExt cx="0" cy="0"/>
        </a:xfrm>
      </p:grpSpPr>
      <p:sp>
        <p:nvSpPr>
          <p:cNvPr id="690" name="Google Shape;690;p71"/>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691" name="Google Shape;691;p71"/>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692" name="Google Shape;692;p71"/>
          <p:cNvSpPr txBox="1"/>
          <p:nvPr/>
        </p:nvSpPr>
        <p:spPr>
          <a:xfrm>
            <a:off x="133150" y="1191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Troubleshooting - 3D Printing</a:t>
            </a:r>
            <a:endParaRPr>
              <a:latin typeface="Helvetica Neue"/>
              <a:ea typeface="Helvetica Neue"/>
              <a:cs typeface="Helvetica Neue"/>
              <a:sym typeface="Helvetica Neue"/>
            </a:endParaRPr>
          </a:p>
        </p:txBody>
      </p:sp>
      <p:sp>
        <p:nvSpPr>
          <p:cNvPr id="693" name="Google Shape;693;p71"/>
          <p:cNvSpPr txBox="1"/>
          <p:nvPr/>
        </p:nvSpPr>
        <p:spPr>
          <a:xfrm>
            <a:off x="170725" y="519325"/>
            <a:ext cx="8546700" cy="12930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The material used to print our custom models ruined the printer’s bed surface, causing our prints to be limited, and once our sprocket teeth sheared we were no longer able to print more. A new bed was ordered but didn’t arrive in time. </a:t>
            </a:r>
            <a:endParaRPr sz="1200">
              <a:solidFill>
                <a:schemeClr val="dk1"/>
              </a:solidFill>
              <a:latin typeface="Proxima Nova"/>
              <a:ea typeface="Proxima Nova"/>
              <a:cs typeface="Proxima Nova"/>
              <a:sym typeface="Proxima Nova"/>
            </a:endParaRPr>
          </a:p>
          <a:p>
            <a:pPr indent="-304800" lvl="0" marL="457200" rtl="0" algn="l">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The 3D printed sprockets weren’t strong enough with the required dimensions to fit the chain. This caused many of the teeth to sheer during testing, and we couldn’t tighten the chain with a tensioner to the required specification, so it often slipped off the sprocket.</a:t>
            </a:r>
            <a:endParaRPr sz="1200">
              <a:solidFill>
                <a:schemeClr val="dk1"/>
              </a:solidFill>
              <a:latin typeface="Proxima Nova"/>
              <a:ea typeface="Proxima Nova"/>
              <a:cs typeface="Proxima Nova"/>
              <a:sym typeface="Proxima Nova"/>
            </a:endParaRPr>
          </a:p>
        </p:txBody>
      </p:sp>
      <p:pic>
        <p:nvPicPr>
          <p:cNvPr id="694" name="Google Shape;694;p71" title="Troubleshooting.mp3">
            <a:hlinkClick r:id="rId4"/>
          </p:cNvPr>
          <p:cNvPicPr preferRelativeResize="0"/>
          <p:nvPr/>
        </p:nvPicPr>
        <p:blipFill>
          <a:blip r:embed="rId5">
            <a:alphaModFix/>
          </a:blip>
          <a:stretch>
            <a:fillRect/>
          </a:stretch>
        </p:blipFill>
        <p:spPr>
          <a:xfrm>
            <a:off x="152400" y="1964725"/>
            <a:ext cx="457200" cy="457200"/>
          </a:xfrm>
          <a:prstGeom prst="rect">
            <a:avLst/>
          </a:prstGeom>
          <a:noFill/>
          <a:ln>
            <a:noFill/>
          </a:ln>
        </p:spPr>
      </p:pic>
      <p:pic>
        <p:nvPicPr>
          <p:cNvPr id="695" name="Google Shape;695;p71"/>
          <p:cNvPicPr preferRelativeResize="0"/>
          <p:nvPr/>
        </p:nvPicPr>
        <p:blipFill>
          <a:blip r:embed="rId6">
            <a:alphaModFix/>
          </a:blip>
          <a:stretch>
            <a:fillRect/>
          </a:stretch>
        </p:blipFill>
        <p:spPr>
          <a:xfrm>
            <a:off x="0" y="4096400"/>
            <a:ext cx="673789" cy="10471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152" name="Shape 152"/>
        <p:cNvGrpSpPr/>
        <p:nvPr/>
      </p:nvGrpSpPr>
      <p:grpSpPr>
        <a:xfrm>
          <a:off x="0" y="0"/>
          <a:ext cx="0" cy="0"/>
          <a:chOff x="0" y="0"/>
          <a:chExt cx="0" cy="0"/>
        </a:xfrm>
      </p:grpSpPr>
      <p:sp>
        <p:nvSpPr>
          <p:cNvPr id="153" name="Google Shape;153;p26"/>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154" name="Google Shape;154;p26"/>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155" name="Google Shape;155;p26"/>
          <p:cNvSpPr txBox="1"/>
          <p:nvPr/>
        </p:nvSpPr>
        <p:spPr>
          <a:xfrm>
            <a:off x="133150" y="1191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Design</a:t>
            </a:r>
            <a:endParaRPr>
              <a:latin typeface="Helvetica Neue"/>
              <a:ea typeface="Helvetica Neue"/>
              <a:cs typeface="Helvetica Neue"/>
              <a:sym typeface="Helvetica Neue"/>
            </a:endParaRPr>
          </a:p>
        </p:txBody>
      </p:sp>
      <p:pic>
        <p:nvPicPr>
          <p:cNvPr id="156" name="Google Shape;156;p26"/>
          <p:cNvPicPr preferRelativeResize="0"/>
          <p:nvPr/>
        </p:nvPicPr>
        <p:blipFill>
          <a:blip r:embed="rId4">
            <a:alphaModFix/>
          </a:blip>
          <a:stretch>
            <a:fillRect/>
          </a:stretch>
        </p:blipFill>
        <p:spPr>
          <a:xfrm>
            <a:off x="2242925" y="119125"/>
            <a:ext cx="4658150" cy="4658175"/>
          </a:xfrm>
          <a:prstGeom prst="rect">
            <a:avLst/>
          </a:prstGeom>
          <a:noFill/>
          <a:ln>
            <a:noFill/>
          </a:ln>
        </p:spPr>
      </p:pic>
      <p:pic>
        <p:nvPicPr>
          <p:cNvPr id="157" name="Google Shape;157;p26" title="Design.mp3">
            <a:hlinkClick r:id="rId5"/>
          </p:cNvPr>
          <p:cNvPicPr preferRelativeResize="0"/>
          <p:nvPr/>
        </p:nvPicPr>
        <p:blipFill>
          <a:blip r:embed="rId6">
            <a:alphaModFix/>
          </a:blip>
          <a:stretch>
            <a:fillRect/>
          </a:stretch>
        </p:blipFill>
        <p:spPr>
          <a:xfrm>
            <a:off x="7053475" y="152400"/>
            <a:ext cx="457200" cy="457200"/>
          </a:xfrm>
          <a:prstGeom prst="rect">
            <a:avLst/>
          </a:prstGeom>
          <a:noFill/>
          <a:ln>
            <a:noFill/>
          </a:ln>
        </p:spPr>
      </p:pic>
      <p:pic>
        <p:nvPicPr>
          <p:cNvPr id="158" name="Google Shape;158;p26"/>
          <p:cNvPicPr preferRelativeResize="0"/>
          <p:nvPr/>
        </p:nvPicPr>
        <p:blipFill>
          <a:blip r:embed="rId7">
            <a:alphaModFix/>
          </a:blip>
          <a:stretch>
            <a:fillRect/>
          </a:stretch>
        </p:blipFill>
        <p:spPr>
          <a:xfrm>
            <a:off x="0" y="4096400"/>
            <a:ext cx="673789" cy="1047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163" name="Shape 163"/>
        <p:cNvGrpSpPr/>
        <p:nvPr/>
      </p:nvGrpSpPr>
      <p:grpSpPr>
        <a:xfrm>
          <a:off x="0" y="0"/>
          <a:ext cx="0" cy="0"/>
          <a:chOff x="0" y="0"/>
          <a:chExt cx="0" cy="0"/>
        </a:xfrm>
      </p:grpSpPr>
      <p:sp>
        <p:nvSpPr>
          <p:cNvPr id="164" name="Google Shape;164;p27"/>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165" name="Google Shape;165;p27"/>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166" name="Google Shape;166;p27"/>
          <p:cNvSpPr txBox="1"/>
          <p:nvPr/>
        </p:nvSpPr>
        <p:spPr>
          <a:xfrm>
            <a:off x="133150" y="119125"/>
            <a:ext cx="4036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Bill of materials</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p:txBody>
      </p:sp>
      <p:sp>
        <p:nvSpPr>
          <p:cNvPr id="167" name="Google Shape;167;p27"/>
          <p:cNvSpPr txBox="1"/>
          <p:nvPr/>
        </p:nvSpPr>
        <p:spPr>
          <a:xfrm>
            <a:off x="133150" y="553625"/>
            <a:ext cx="6229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p:txBody>
      </p:sp>
      <p:graphicFrame>
        <p:nvGraphicFramePr>
          <p:cNvPr id="168" name="Google Shape;168;p27"/>
          <p:cNvGraphicFramePr/>
          <p:nvPr/>
        </p:nvGraphicFramePr>
        <p:xfrm>
          <a:off x="222725" y="514888"/>
          <a:ext cx="3000000" cy="3000000"/>
        </p:xfrm>
        <a:graphic>
          <a:graphicData uri="http://schemas.openxmlformats.org/drawingml/2006/table">
            <a:tbl>
              <a:tblPr>
                <a:noFill/>
                <a:tableStyleId>{52F8E3FA-268A-4DD7-9C83-22B98D794984}</a:tableStyleId>
              </a:tblPr>
              <a:tblGrid>
                <a:gridCol w="1110850"/>
                <a:gridCol w="731675"/>
                <a:gridCol w="3846075"/>
                <a:gridCol w="646275"/>
                <a:gridCol w="585500"/>
                <a:gridCol w="1321875"/>
              </a:tblGrid>
              <a:tr h="211550">
                <a:tc>
                  <a:txBody>
                    <a:bodyPr/>
                    <a:lstStyle/>
                    <a:p>
                      <a:pPr indent="0" lvl="0" marL="0" rtl="0" algn="l">
                        <a:lnSpc>
                          <a:spcPct val="115000"/>
                        </a:lnSpc>
                        <a:spcBef>
                          <a:spcPts val="0"/>
                        </a:spcBef>
                        <a:spcAft>
                          <a:spcPts val="0"/>
                        </a:spcAft>
                        <a:buNone/>
                      </a:pPr>
                      <a:r>
                        <a:rPr lang="en" sz="1000"/>
                        <a:t>Manufacturer</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Part No.</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Description</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Quantity</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Price</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Quantity on Hand</a:t>
                      </a:r>
                      <a:endParaRPr sz="1000"/>
                    </a:p>
                  </a:txBody>
                  <a:tcPr marT="19050" marB="19050" marR="28575" marL="28575" anchor="b"/>
                </a:tc>
              </a:tr>
              <a:tr h="211550">
                <a:tc>
                  <a:txBody>
                    <a:bodyPr/>
                    <a:lstStyle/>
                    <a:p>
                      <a:pPr indent="0" lvl="0" marL="0" rtl="0" algn="l">
                        <a:lnSpc>
                          <a:spcPct val="115000"/>
                        </a:lnSpc>
                        <a:spcBef>
                          <a:spcPts val="0"/>
                        </a:spcBef>
                        <a:spcAft>
                          <a:spcPts val="0"/>
                        </a:spcAft>
                        <a:buNone/>
                      </a:pPr>
                      <a:r>
                        <a:rPr lang="en" sz="1000"/>
                        <a:t>NVIDIA</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945-13541-0000-000</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Jetson Nano System on Module - SOM Development Kit 4GB RAM Linux</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99.00</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5</a:t>
                      </a:r>
                      <a:endParaRPr sz="1000"/>
                    </a:p>
                  </a:txBody>
                  <a:tcPr marT="19050" marB="19050" marR="28575" marL="28575" anchor="b"/>
                </a:tc>
              </a:tr>
              <a:tr h="211550">
                <a:tc>
                  <a:txBody>
                    <a:bodyPr/>
                    <a:lstStyle/>
                    <a:p>
                      <a:pPr indent="0" lvl="0" marL="0" rtl="0" algn="l">
                        <a:lnSpc>
                          <a:spcPct val="115000"/>
                        </a:lnSpc>
                        <a:spcBef>
                          <a:spcPts val="0"/>
                        </a:spcBef>
                        <a:spcAft>
                          <a:spcPts val="0"/>
                        </a:spcAft>
                        <a:buNone/>
                      </a:pPr>
                      <a:r>
                        <a:rPr lang="en" sz="1000"/>
                        <a:t>CanaKit</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PI4-4GB-STR32F-C4-BLK</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Raspberry Pi 4 - Starter Kit 4 GB Ram + 32 GB of Storage</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99.95</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1000+</a:t>
                      </a:r>
                      <a:endParaRPr sz="1000"/>
                    </a:p>
                  </a:txBody>
                  <a:tcPr marT="19050" marB="19050" marR="28575" marL="28575" anchor="b"/>
                </a:tc>
              </a:tr>
              <a:tr h="211550">
                <a:tc>
                  <a:txBody>
                    <a:bodyPr/>
                    <a:lstStyle/>
                    <a:p>
                      <a:pPr indent="0" lvl="0" marL="0" rtl="0" algn="l">
                        <a:lnSpc>
                          <a:spcPct val="115000"/>
                        </a:lnSpc>
                        <a:spcBef>
                          <a:spcPts val="0"/>
                        </a:spcBef>
                        <a:spcAft>
                          <a:spcPts val="0"/>
                        </a:spcAft>
                        <a:buNone/>
                      </a:pPr>
                      <a:r>
                        <a:rPr lang="en" sz="1000"/>
                        <a:t>XYGStudy</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SIM7600G-H 4G HAT</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GSM Communication Module 4G 3G 2G for Raspberry Pi</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86.99</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10</a:t>
                      </a:r>
                      <a:endParaRPr sz="1000"/>
                    </a:p>
                  </a:txBody>
                  <a:tcPr marT="19050" marB="19050" marR="28575" marL="28575" anchor="b"/>
                </a:tc>
              </a:tr>
              <a:tr h="211550">
                <a:tc>
                  <a:txBody>
                    <a:bodyPr/>
                    <a:lstStyle/>
                    <a:p>
                      <a:pPr indent="0" lvl="0" marL="0" rtl="0" algn="l">
                        <a:lnSpc>
                          <a:spcPct val="115000"/>
                        </a:lnSpc>
                        <a:spcBef>
                          <a:spcPts val="0"/>
                        </a:spcBef>
                        <a:spcAft>
                          <a:spcPts val="0"/>
                        </a:spcAft>
                        <a:buNone/>
                      </a:pPr>
                      <a:r>
                        <a:rPr lang="en" sz="1000"/>
                        <a:t>SixFab</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S121</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Raspberry Pi 4G/LTE Cellular Kit</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109.99</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236</a:t>
                      </a:r>
                      <a:endParaRPr sz="1000"/>
                    </a:p>
                  </a:txBody>
                  <a:tcPr marT="19050" marB="19050" marR="28575" marL="28575" anchor="b"/>
                </a:tc>
              </a:tr>
              <a:tr h="211550">
                <a:tc>
                  <a:txBody>
                    <a:bodyPr/>
                    <a:lstStyle/>
                    <a:p>
                      <a:pPr indent="0" lvl="0" marL="0" rtl="0" algn="l">
                        <a:lnSpc>
                          <a:spcPct val="115000"/>
                        </a:lnSpc>
                        <a:spcBef>
                          <a:spcPts val="0"/>
                        </a:spcBef>
                        <a:spcAft>
                          <a:spcPts val="0"/>
                        </a:spcAft>
                        <a:buNone/>
                      </a:pPr>
                      <a:r>
                        <a:rPr lang="en" sz="1000"/>
                        <a:t>Arduino</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A000066</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Arduino Uno Rev 3 based on ATMEGA328p</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23.00</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1000+</a:t>
                      </a:r>
                      <a:endParaRPr sz="1000"/>
                    </a:p>
                  </a:txBody>
                  <a:tcPr marT="19050" marB="19050" marR="28575" marL="28575" anchor="b"/>
                </a:tc>
              </a:tr>
              <a:tr h="116350">
                <a:tc>
                  <a:txBody>
                    <a:bodyPr/>
                    <a:lstStyle/>
                    <a:p>
                      <a:pPr indent="0" lvl="0" marL="0" rtl="0" algn="l">
                        <a:lnSpc>
                          <a:spcPct val="115000"/>
                        </a:lnSpc>
                        <a:spcBef>
                          <a:spcPts val="0"/>
                        </a:spcBef>
                        <a:spcAft>
                          <a:spcPts val="0"/>
                        </a:spcAft>
                        <a:buNone/>
                      </a:pPr>
                      <a:r>
                        <a:rPr lang="en" sz="1000"/>
                        <a:t>Seeed Studio</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109020022</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Grove Air530 GPS Module</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9.88</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126</a:t>
                      </a:r>
                      <a:endParaRPr sz="1000"/>
                    </a:p>
                  </a:txBody>
                  <a:tcPr marT="19050" marB="19050" marR="28575" marL="28575" anchor="b"/>
                </a:tc>
              </a:tr>
              <a:tr h="211550">
                <a:tc>
                  <a:txBody>
                    <a:bodyPr/>
                    <a:lstStyle/>
                    <a:p>
                      <a:pPr indent="0" lvl="0" marL="0" rtl="0" algn="l">
                        <a:lnSpc>
                          <a:spcPct val="115000"/>
                        </a:lnSpc>
                        <a:spcBef>
                          <a:spcPts val="0"/>
                        </a:spcBef>
                        <a:spcAft>
                          <a:spcPts val="0"/>
                        </a:spcAft>
                        <a:buNone/>
                      </a:pPr>
                      <a:r>
                        <a:rPr lang="en" sz="1000"/>
                        <a:t>Raspberry Pi</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LCD-13733</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Raspberry Pi Foundation 7" Touchscreen LCD Display</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60.00</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1000+</a:t>
                      </a:r>
                      <a:endParaRPr sz="1000"/>
                    </a:p>
                  </a:txBody>
                  <a:tcPr marT="19050" marB="19050" marR="28575" marL="28575" anchor="b"/>
                </a:tc>
              </a:tr>
              <a:tr h="211550">
                <a:tc>
                  <a:txBody>
                    <a:bodyPr/>
                    <a:lstStyle/>
                    <a:p>
                      <a:pPr indent="0" lvl="0" marL="0" rtl="0" algn="l">
                        <a:lnSpc>
                          <a:spcPct val="115000"/>
                        </a:lnSpc>
                        <a:spcBef>
                          <a:spcPts val="0"/>
                        </a:spcBef>
                        <a:spcAft>
                          <a:spcPts val="0"/>
                        </a:spcAft>
                        <a:buNone/>
                      </a:pPr>
                      <a:r>
                        <a:rPr lang="en" sz="1000"/>
                        <a:t>Sixfab</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S121</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Raspberry Pi 4G/LTE Modem Kit</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109.00</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203</a:t>
                      </a:r>
                      <a:endParaRPr sz="1000"/>
                    </a:p>
                  </a:txBody>
                  <a:tcPr marT="19050" marB="19050" marR="28575" marL="28575" anchor="b"/>
                </a:tc>
              </a:tr>
              <a:tr h="116350">
                <a:tc>
                  <a:txBody>
                    <a:bodyPr/>
                    <a:lstStyle/>
                    <a:p>
                      <a:pPr indent="0" lvl="0" marL="0" rtl="0" algn="l">
                        <a:lnSpc>
                          <a:spcPct val="115000"/>
                        </a:lnSpc>
                        <a:spcBef>
                          <a:spcPts val="0"/>
                        </a:spcBef>
                        <a:spcAft>
                          <a:spcPts val="0"/>
                        </a:spcAft>
                        <a:buNone/>
                      </a:pPr>
                      <a:r>
                        <a:rPr lang="en" sz="1000"/>
                        <a:t>Xinpuguang</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100W</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Solar Panel &amp; Charge Controller</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80</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268</a:t>
                      </a:r>
                      <a:endParaRPr sz="1000"/>
                    </a:p>
                  </a:txBody>
                  <a:tcPr marT="19050" marB="19050" marR="28575" marL="28575" anchor="b"/>
                </a:tc>
              </a:tr>
              <a:tr h="211550">
                <a:tc>
                  <a:txBody>
                    <a:bodyPr/>
                    <a:lstStyle/>
                    <a:p>
                      <a:pPr indent="0" lvl="0" marL="0" rtl="0" algn="l">
                        <a:lnSpc>
                          <a:spcPct val="115000"/>
                        </a:lnSpc>
                        <a:spcBef>
                          <a:spcPts val="0"/>
                        </a:spcBef>
                        <a:spcAft>
                          <a:spcPts val="0"/>
                        </a:spcAft>
                        <a:buNone/>
                      </a:pPr>
                      <a:r>
                        <a:rPr lang="en" sz="1000"/>
                        <a:t>Traxxas</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RC775</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High Power Drive Motor</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2</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40.95</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199+</a:t>
                      </a:r>
                      <a:endParaRPr sz="1000"/>
                    </a:p>
                  </a:txBody>
                  <a:tcPr marT="19050" marB="19050" marR="28575" marL="28575" anchor="b"/>
                </a:tc>
              </a:tr>
              <a:tr h="211550">
                <a:tc>
                  <a:txBody>
                    <a:bodyPr/>
                    <a:lstStyle/>
                    <a:p>
                      <a:pPr indent="0" lvl="0" marL="0" rtl="0" algn="l">
                        <a:lnSpc>
                          <a:spcPct val="115000"/>
                        </a:lnSpc>
                        <a:spcBef>
                          <a:spcPts val="0"/>
                        </a:spcBef>
                        <a:spcAft>
                          <a:spcPts val="0"/>
                        </a:spcAft>
                        <a:buNone/>
                      </a:pPr>
                      <a:r>
                        <a:rPr lang="en" sz="1000"/>
                        <a:t>Best Choice Products</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12V-BL</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Power Wheels Vehicle</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189.99</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20+</a:t>
                      </a:r>
                      <a:endParaRPr sz="1000"/>
                    </a:p>
                  </a:txBody>
                  <a:tcPr marT="19050" marB="19050" marR="28575" marL="28575" anchor="b"/>
                </a:tc>
              </a:tr>
            </a:tbl>
          </a:graphicData>
        </a:graphic>
      </p:graphicFrame>
      <p:pic>
        <p:nvPicPr>
          <p:cNvPr id="169" name="Google Shape;169;p27" title="BOM.mp3">
            <a:hlinkClick r:id="rId4"/>
          </p:cNvPr>
          <p:cNvPicPr preferRelativeResize="0"/>
          <p:nvPr/>
        </p:nvPicPr>
        <p:blipFill>
          <a:blip r:embed="rId5">
            <a:alphaModFix/>
          </a:blip>
          <a:stretch>
            <a:fillRect/>
          </a:stretch>
        </p:blipFill>
        <p:spPr>
          <a:xfrm>
            <a:off x="2119250" y="4058213"/>
            <a:ext cx="457200" cy="457200"/>
          </a:xfrm>
          <a:prstGeom prst="rect">
            <a:avLst/>
          </a:prstGeom>
          <a:noFill/>
          <a:ln>
            <a:noFill/>
          </a:ln>
        </p:spPr>
      </p:pic>
      <p:pic>
        <p:nvPicPr>
          <p:cNvPr id="170" name="Google Shape;170;p27"/>
          <p:cNvPicPr preferRelativeResize="0"/>
          <p:nvPr/>
        </p:nvPicPr>
        <p:blipFill>
          <a:blip r:embed="rId6">
            <a:alphaModFix/>
          </a:blip>
          <a:stretch>
            <a:fillRect/>
          </a:stretch>
        </p:blipFill>
        <p:spPr>
          <a:xfrm>
            <a:off x="0" y="4096400"/>
            <a:ext cx="673789" cy="10471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175" name="Shape 175"/>
        <p:cNvGrpSpPr/>
        <p:nvPr/>
      </p:nvGrpSpPr>
      <p:grpSpPr>
        <a:xfrm>
          <a:off x="0" y="0"/>
          <a:ext cx="0" cy="0"/>
          <a:chOff x="0" y="0"/>
          <a:chExt cx="0" cy="0"/>
        </a:xfrm>
      </p:grpSpPr>
      <p:sp>
        <p:nvSpPr>
          <p:cNvPr id="176" name="Google Shape;176;p28"/>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177" name="Google Shape;177;p28"/>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178" name="Google Shape;178;p28"/>
          <p:cNvSpPr txBox="1"/>
          <p:nvPr/>
        </p:nvSpPr>
        <p:spPr>
          <a:xfrm>
            <a:off x="133150" y="119125"/>
            <a:ext cx="4036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Bill of materials - Continued</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p:txBody>
      </p:sp>
      <p:sp>
        <p:nvSpPr>
          <p:cNvPr id="179" name="Google Shape;179;p28"/>
          <p:cNvSpPr txBox="1"/>
          <p:nvPr/>
        </p:nvSpPr>
        <p:spPr>
          <a:xfrm>
            <a:off x="133150" y="553625"/>
            <a:ext cx="6229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p:txBody>
      </p:sp>
      <p:graphicFrame>
        <p:nvGraphicFramePr>
          <p:cNvPr id="180" name="Google Shape;180;p28"/>
          <p:cNvGraphicFramePr/>
          <p:nvPr/>
        </p:nvGraphicFramePr>
        <p:xfrm>
          <a:off x="222725" y="514888"/>
          <a:ext cx="3000000" cy="3000000"/>
        </p:xfrm>
        <a:graphic>
          <a:graphicData uri="http://schemas.openxmlformats.org/drawingml/2006/table">
            <a:tbl>
              <a:tblPr>
                <a:noFill/>
                <a:tableStyleId>{52F8E3FA-268A-4DD7-9C83-22B98D794984}</a:tableStyleId>
              </a:tblPr>
              <a:tblGrid>
                <a:gridCol w="1110850"/>
                <a:gridCol w="1103075"/>
                <a:gridCol w="3474675"/>
                <a:gridCol w="646275"/>
                <a:gridCol w="464950"/>
                <a:gridCol w="1442425"/>
              </a:tblGrid>
              <a:tr h="116350">
                <a:tc>
                  <a:txBody>
                    <a:bodyPr/>
                    <a:lstStyle/>
                    <a:p>
                      <a:pPr indent="0" lvl="0" marL="0" rtl="0" algn="l">
                        <a:lnSpc>
                          <a:spcPct val="115000"/>
                        </a:lnSpc>
                        <a:spcBef>
                          <a:spcPts val="0"/>
                        </a:spcBef>
                        <a:spcAft>
                          <a:spcPts val="0"/>
                        </a:spcAft>
                        <a:buNone/>
                      </a:pPr>
                      <a:r>
                        <a:rPr lang="en" sz="1000"/>
                        <a:t>Manufacturer</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Part No.</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Description</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Quantity</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Price</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Quantity on Hand</a:t>
                      </a:r>
                      <a:endParaRPr sz="1000"/>
                    </a:p>
                  </a:txBody>
                  <a:tcPr marT="19050" marB="19050" marR="28575" marL="28575" anchor="b"/>
                </a:tc>
              </a:tr>
              <a:tr h="116350">
                <a:tc>
                  <a:txBody>
                    <a:bodyPr/>
                    <a:lstStyle/>
                    <a:p>
                      <a:pPr indent="0" lvl="0" marL="0" rtl="0" algn="l">
                        <a:lnSpc>
                          <a:spcPct val="115000"/>
                        </a:lnSpc>
                        <a:spcBef>
                          <a:spcPts val="0"/>
                        </a:spcBef>
                        <a:spcAft>
                          <a:spcPts val="0"/>
                        </a:spcAft>
                        <a:buNone/>
                      </a:pPr>
                      <a:r>
                        <a:rPr lang="en" sz="1000"/>
                        <a:t>Adafruit</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VEML7700</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Light Sensor</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2</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4.95</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761</a:t>
                      </a:r>
                      <a:endParaRPr sz="1000"/>
                    </a:p>
                  </a:txBody>
                  <a:tcPr marT="19050" marB="19050" marR="28575" marL="28575" anchor="b"/>
                </a:tc>
              </a:tr>
              <a:tr h="116350">
                <a:tc>
                  <a:txBody>
                    <a:bodyPr/>
                    <a:lstStyle/>
                    <a:p>
                      <a:pPr indent="0" lvl="0" marL="0" rtl="0" algn="l">
                        <a:lnSpc>
                          <a:spcPct val="115000"/>
                        </a:lnSpc>
                        <a:spcBef>
                          <a:spcPts val="0"/>
                        </a:spcBef>
                        <a:spcAft>
                          <a:spcPts val="0"/>
                        </a:spcAft>
                        <a:buNone/>
                      </a:pPr>
                      <a:r>
                        <a:rPr lang="en" sz="1000"/>
                        <a:t>Adafruit</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VEML6070</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UV light sensor</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5.95</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226</a:t>
                      </a:r>
                      <a:endParaRPr sz="1000"/>
                    </a:p>
                  </a:txBody>
                  <a:tcPr marT="19050" marB="19050" marR="28575" marL="28575" anchor="b"/>
                </a:tc>
              </a:tr>
              <a:tr h="116350">
                <a:tc>
                  <a:txBody>
                    <a:bodyPr/>
                    <a:lstStyle/>
                    <a:p>
                      <a:pPr indent="0" lvl="0" marL="0" rtl="0" algn="l">
                        <a:lnSpc>
                          <a:spcPct val="115000"/>
                        </a:lnSpc>
                        <a:spcBef>
                          <a:spcPts val="0"/>
                        </a:spcBef>
                        <a:spcAft>
                          <a:spcPts val="0"/>
                        </a:spcAft>
                        <a:buNone/>
                      </a:pPr>
                      <a:r>
                        <a:rPr lang="en" sz="1000"/>
                        <a:t>Adafruit</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AM2320</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Temperature and Humidity Sensor</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3.95</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304</a:t>
                      </a:r>
                      <a:endParaRPr sz="1000"/>
                    </a:p>
                  </a:txBody>
                  <a:tcPr marT="19050" marB="19050" marR="28575" marL="28575" anchor="b"/>
                </a:tc>
              </a:tr>
              <a:tr h="211550">
                <a:tc>
                  <a:txBody>
                    <a:bodyPr/>
                    <a:lstStyle/>
                    <a:p>
                      <a:pPr indent="0" lvl="0" marL="0" rtl="0" algn="l">
                        <a:lnSpc>
                          <a:spcPct val="115000"/>
                        </a:lnSpc>
                        <a:spcBef>
                          <a:spcPts val="0"/>
                        </a:spcBef>
                        <a:spcAft>
                          <a:spcPts val="0"/>
                        </a:spcAft>
                        <a:buNone/>
                      </a:pPr>
                      <a:r>
                        <a:rPr lang="en" sz="1000"/>
                        <a:t>DFRobot</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SEN0322</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Oxygen Sensor</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53.90</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68</a:t>
                      </a:r>
                      <a:endParaRPr sz="1000"/>
                    </a:p>
                  </a:txBody>
                  <a:tcPr marT="19050" marB="19050" marR="28575" marL="28575" anchor="b"/>
                </a:tc>
              </a:tr>
              <a:tr h="211550">
                <a:tc>
                  <a:txBody>
                    <a:bodyPr/>
                    <a:lstStyle/>
                    <a:p>
                      <a:pPr indent="0" lvl="0" marL="0" rtl="0" algn="l">
                        <a:lnSpc>
                          <a:spcPct val="115000"/>
                        </a:lnSpc>
                        <a:spcBef>
                          <a:spcPts val="0"/>
                        </a:spcBef>
                        <a:spcAft>
                          <a:spcPts val="0"/>
                        </a:spcAft>
                        <a:buNone/>
                      </a:pPr>
                      <a:r>
                        <a:rPr lang="en" sz="1000"/>
                        <a:t>Amphenol Advanced Sensor</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T6703-5k</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Carbon Dioxide Sensor</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37.99</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95</a:t>
                      </a:r>
                      <a:endParaRPr sz="1000"/>
                    </a:p>
                  </a:txBody>
                  <a:tcPr marT="19050" marB="19050" marR="28575" marL="28575" anchor="b"/>
                </a:tc>
              </a:tr>
              <a:tr h="211550">
                <a:tc>
                  <a:txBody>
                    <a:bodyPr/>
                    <a:lstStyle/>
                    <a:p>
                      <a:pPr indent="0" lvl="0" marL="0" rtl="0" algn="l">
                        <a:lnSpc>
                          <a:spcPct val="115000"/>
                        </a:lnSpc>
                        <a:spcBef>
                          <a:spcPts val="0"/>
                        </a:spcBef>
                        <a:spcAft>
                          <a:spcPts val="0"/>
                        </a:spcAft>
                        <a:buNone/>
                      </a:pPr>
                      <a:r>
                        <a:rPr lang="en" sz="1000"/>
                        <a:t>Adafruit</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PMSA003I</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Particulate Matter Sensor</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37.99</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6</a:t>
                      </a:r>
                      <a:endParaRPr sz="1000"/>
                    </a:p>
                  </a:txBody>
                  <a:tcPr marT="19050" marB="19050" marR="28575" marL="28575" anchor="b"/>
                </a:tc>
              </a:tr>
              <a:tr h="211550">
                <a:tc>
                  <a:txBody>
                    <a:bodyPr/>
                    <a:lstStyle/>
                    <a:p>
                      <a:pPr indent="0" lvl="0" marL="0" rtl="0" algn="l">
                        <a:lnSpc>
                          <a:spcPct val="115000"/>
                        </a:lnSpc>
                        <a:spcBef>
                          <a:spcPts val="0"/>
                        </a:spcBef>
                        <a:spcAft>
                          <a:spcPts val="0"/>
                        </a:spcAft>
                        <a:buNone/>
                      </a:pPr>
                      <a:r>
                        <a:rPr lang="en" sz="1000"/>
                        <a:t>Adafruit</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SGP40</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Volatile Organic Compounds Sensor</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14.95</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N/A</a:t>
                      </a:r>
                      <a:endParaRPr sz="1000"/>
                    </a:p>
                  </a:txBody>
                  <a:tcPr marT="19050" marB="19050" marR="28575" marL="28575" anchor="b"/>
                </a:tc>
              </a:tr>
              <a:tr h="116350">
                <a:tc>
                  <a:txBody>
                    <a:bodyPr/>
                    <a:lstStyle/>
                    <a:p>
                      <a:pPr indent="0" lvl="0" marL="0" rtl="0" algn="l">
                        <a:lnSpc>
                          <a:spcPct val="115000"/>
                        </a:lnSpc>
                        <a:spcBef>
                          <a:spcPts val="0"/>
                        </a:spcBef>
                        <a:spcAft>
                          <a:spcPts val="0"/>
                        </a:spcAft>
                        <a:buNone/>
                      </a:pPr>
                      <a:r>
                        <a:rPr lang="en" sz="1000"/>
                        <a:t>Adafruit</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HC-SR04</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Proximity Sensor</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4</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7.94</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11</a:t>
                      </a:r>
                      <a:endParaRPr sz="1000"/>
                    </a:p>
                  </a:txBody>
                  <a:tcPr marT="19050" marB="19050" marR="28575" marL="28575" anchor="b"/>
                </a:tc>
              </a:tr>
              <a:tr h="116350">
                <a:tc>
                  <a:txBody>
                    <a:bodyPr/>
                    <a:lstStyle/>
                    <a:p>
                      <a:pPr indent="0" lvl="0" marL="0" rtl="0" algn="l">
                        <a:lnSpc>
                          <a:spcPct val="115000"/>
                        </a:lnSpc>
                        <a:spcBef>
                          <a:spcPts val="0"/>
                        </a:spcBef>
                        <a:spcAft>
                          <a:spcPts val="0"/>
                        </a:spcAft>
                        <a:buNone/>
                      </a:pPr>
                      <a:r>
                        <a:rPr lang="en" sz="1000"/>
                        <a:t>Pololu</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D24V50F5</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Voltage Regulator</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19.99</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100+</a:t>
                      </a:r>
                      <a:endParaRPr sz="1000"/>
                    </a:p>
                  </a:txBody>
                  <a:tcPr marT="19050" marB="19050" marR="28575" marL="28575" anchor="b"/>
                </a:tc>
              </a:tr>
              <a:tr h="116350">
                <a:tc>
                  <a:txBody>
                    <a:bodyPr/>
                    <a:lstStyle/>
                    <a:p>
                      <a:pPr indent="0" lvl="0" marL="0" rtl="0" algn="l">
                        <a:lnSpc>
                          <a:spcPct val="115000"/>
                        </a:lnSpc>
                        <a:spcBef>
                          <a:spcPts val="0"/>
                        </a:spcBef>
                        <a:spcAft>
                          <a:spcPts val="0"/>
                        </a:spcAft>
                        <a:buNone/>
                      </a:pPr>
                      <a:r>
                        <a:rPr lang="en" sz="1000"/>
                        <a:t>Phoenix</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1729128</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Screw Terminal</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2</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1.14</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15,750</a:t>
                      </a:r>
                      <a:endParaRPr sz="1000"/>
                    </a:p>
                  </a:txBody>
                  <a:tcPr marT="19050" marB="19050" marR="28575" marL="28575" anchor="b"/>
                </a:tc>
              </a:tr>
              <a:tr h="116350">
                <a:tc>
                  <a:txBody>
                    <a:bodyPr/>
                    <a:lstStyle/>
                    <a:p>
                      <a:pPr indent="0" lvl="0" marL="0" rtl="0" algn="l">
                        <a:lnSpc>
                          <a:spcPct val="115000"/>
                        </a:lnSpc>
                        <a:spcBef>
                          <a:spcPts val="0"/>
                        </a:spcBef>
                        <a:spcAft>
                          <a:spcPts val="0"/>
                        </a:spcAft>
                        <a:buNone/>
                      </a:pPr>
                      <a:r>
                        <a:rPr lang="en" sz="1000"/>
                        <a:t>Songhe</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‎C9</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3A High Power Motor Driver</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13.99</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30+</a:t>
                      </a:r>
                      <a:endParaRPr sz="1000"/>
                    </a:p>
                  </a:txBody>
                  <a:tcPr marT="19050" marB="19050" marR="28575" marL="28575" anchor="b"/>
                </a:tc>
              </a:tr>
              <a:tr h="116350">
                <a:tc>
                  <a:txBody>
                    <a:bodyPr/>
                    <a:lstStyle/>
                    <a:p>
                      <a:pPr indent="0" lvl="0" marL="0" rtl="0" algn="l">
                        <a:lnSpc>
                          <a:spcPct val="115000"/>
                        </a:lnSpc>
                        <a:spcBef>
                          <a:spcPts val="0"/>
                        </a:spcBef>
                        <a:spcAft>
                          <a:spcPts val="0"/>
                        </a:spcAft>
                        <a:buNone/>
                      </a:pPr>
                      <a:r>
                        <a:rPr lang="en" sz="1000"/>
                        <a:t>Schwinn</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 SW75248A-5</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Bicycle Chain</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3</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6.99</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30+</a:t>
                      </a:r>
                      <a:endParaRPr sz="1000"/>
                    </a:p>
                  </a:txBody>
                  <a:tcPr marT="19050" marB="19050" marR="28575" marL="28575" anchor="b"/>
                </a:tc>
              </a:tr>
              <a:tr h="116350">
                <a:tc>
                  <a:txBody>
                    <a:bodyPr/>
                    <a:lstStyle/>
                    <a:p>
                      <a:pPr indent="0" lvl="0" marL="0" rtl="0" algn="l">
                        <a:lnSpc>
                          <a:spcPct val="115000"/>
                        </a:lnSpc>
                        <a:spcBef>
                          <a:spcPts val="0"/>
                        </a:spcBef>
                        <a:spcAft>
                          <a:spcPts val="0"/>
                        </a:spcAft>
                        <a:buNone/>
                      </a:pPr>
                      <a:r>
                        <a:rPr lang="en" sz="1000"/>
                        <a:t>Adafruit</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B01HNA1A6M</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L3GD20H Triple-Axis Gyro</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13.43</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30+</a:t>
                      </a:r>
                      <a:endParaRPr sz="1000"/>
                    </a:p>
                  </a:txBody>
                  <a:tcPr marT="19050" marB="19050" marR="28575" marL="28575" anchor="b"/>
                </a:tc>
              </a:tr>
              <a:tr h="116350">
                <a:tc>
                  <a:txBody>
                    <a:bodyPr/>
                    <a:lstStyle/>
                    <a:p>
                      <a:pPr indent="0" lvl="0" marL="0" rtl="0" algn="l">
                        <a:lnSpc>
                          <a:spcPct val="115000"/>
                        </a:lnSpc>
                        <a:spcBef>
                          <a:spcPts val="0"/>
                        </a:spcBef>
                        <a:spcAft>
                          <a:spcPts val="0"/>
                        </a:spcAft>
                        <a:buNone/>
                      </a:pPr>
                      <a:r>
                        <a:rPr lang="en" sz="1000"/>
                        <a:t>Powkey</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B0713XJBG2</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200Watt with AC Outlet 42000mAh Power Supply</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149.99</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30+</a:t>
                      </a:r>
                      <a:endParaRPr sz="1000"/>
                    </a:p>
                  </a:txBody>
                  <a:tcPr marT="19050" marB="19050" marR="28575" marL="28575" anchor="b"/>
                </a:tc>
              </a:tr>
              <a:tr h="116350">
                <a:tc>
                  <a:txBody>
                    <a:bodyPr/>
                    <a:lstStyle/>
                    <a:p>
                      <a:pPr indent="0" lvl="0" marL="0" rtl="0" algn="l">
                        <a:lnSpc>
                          <a:spcPct val="115000"/>
                        </a:lnSpc>
                        <a:spcBef>
                          <a:spcPts val="0"/>
                        </a:spcBef>
                        <a:spcAft>
                          <a:spcPts val="0"/>
                        </a:spcAft>
                        <a:buNone/>
                      </a:pPr>
                      <a:r>
                        <a:rPr lang="en" sz="1000"/>
                        <a:t>Adafruit</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B0149KK6SW</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Accelerometer+Magnetometer Board - LSM303</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14.95</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30+</a:t>
                      </a:r>
                      <a:endParaRPr sz="1000"/>
                    </a:p>
                  </a:txBody>
                  <a:tcPr marT="19050" marB="19050" marR="28575" marL="28575" anchor="b"/>
                </a:tc>
              </a:tr>
            </a:tbl>
          </a:graphicData>
        </a:graphic>
      </p:graphicFrame>
      <p:pic>
        <p:nvPicPr>
          <p:cNvPr id="181" name="Google Shape;181;p28" title="BOM2.mp3">
            <a:hlinkClick r:id="rId4"/>
          </p:cNvPr>
          <p:cNvPicPr preferRelativeResize="0"/>
          <p:nvPr/>
        </p:nvPicPr>
        <p:blipFill>
          <a:blip r:embed="rId5">
            <a:alphaModFix/>
          </a:blip>
          <a:stretch>
            <a:fillRect/>
          </a:stretch>
        </p:blipFill>
        <p:spPr>
          <a:xfrm>
            <a:off x="1496650" y="4253213"/>
            <a:ext cx="457200" cy="457200"/>
          </a:xfrm>
          <a:prstGeom prst="rect">
            <a:avLst/>
          </a:prstGeom>
          <a:noFill/>
          <a:ln>
            <a:noFill/>
          </a:ln>
        </p:spPr>
      </p:pic>
      <p:pic>
        <p:nvPicPr>
          <p:cNvPr id="182" name="Google Shape;182;p28"/>
          <p:cNvPicPr preferRelativeResize="0"/>
          <p:nvPr/>
        </p:nvPicPr>
        <p:blipFill>
          <a:blip r:embed="rId6">
            <a:alphaModFix/>
          </a:blip>
          <a:stretch>
            <a:fillRect/>
          </a:stretch>
        </p:blipFill>
        <p:spPr>
          <a:xfrm>
            <a:off x="0" y="4096400"/>
            <a:ext cx="673789" cy="10471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187" name="Shape 187"/>
        <p:cNvGrpSpPr/>
        <p:nvPr/>
      </p:nvGrpSpPr>
      <p:grpSpPr>
        <a:xfrm>
          <a:off x="0" y="0"/>
          <a:ext cx="0" cy="0"/>
          <a:chOff x="0" y="0"/>
          <a:chExt cx="0" cy="0"/>
        </a:xfrm>
      </p:grpSpPr>
      <p:sp>
        <p:nvSpPr>
          <p:cNvPr id="188" name="Google Shape;188;p29"/>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A29"/>
              </a:solidFill>
              <a:latin typeface="Calibri"/>
              <a:ea typeface="Calibri"/>
              <a:cs typeface="Calibri"/>
              <a:sym typeface="Calibri"/>
            </a:endParaRPr>
          </a:p>
        </p:txBody>
      </p:sp>
      <p:pic>
        <p:nvPicPr>
          <p:cNvPr id="189" name="Google Shape;189;p29"/>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190" name="Google Shape;190;p29"/>
          <p:cNvSpPr txBox="1"/>
          <p:nvPr/>
        </p:nvSpPr>
        <p:spPr>
          <a:xfrm>
            <a:off x="133150" y="119125"/>
            <a:ext cx="40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Budget</a:t>
            </a:r>
            <a:endParaRPr>
              <a:latin typeface="Helvetica Neue"/>
              <a:ea typeface="Helvetica Neue"/>
              <a:cs typeface="Helvetica Neue"/>
              <a:sym typeface="Helvetica Neue"/>
            </a:endParaRPr>
          </a:p>
        </p:txBody>
      </p:sp>
      <p:sp>
        <p:nvSpPr>
          <p:cNvPr id="191" name="Google Shape;191;p29"/>
          <p:cNvSpPr txBox="1"/>
          <p:nvPr/>
        </p:nvSpPr>
        <p:spPr>
          <a:xfrm>
            <a:off x="133150" y="601200"/>
            <a:ext cx="8305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Our goal was to contribute $500 each, for a total budget of $2,000.</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p:txBody>
      </p:sp>
      <p:graphicFrame>
        <p:nvGraphicFramePr>
          <p:cNvPr id="192" name="Google Shape;192;p29"/>
          <p:cNvGraphicFramePr/>
          <p:nvPr/>
        </p:nvGraphicFramePr>
        <p:xfrm>
          <a:off x="834825" y="1441500"/>
          <a:ext cx="3000000" cy="3000000"/>
        </p:xfrm>
        <a:graphic>
          <a:graphicData uri="http://schemas.openxmlformats.org/drawingml/2006/table">
            <a:tbl>
              <a:tblPr>
                <a:noFill/>
                <a:tableStyleId>{52F8E3FA-268A-4DD7-9C83-22B98D794984}</a:tableStyleId>
              </a:tblPr>
              <a:tblGrid>
                <a:gridCol w="4964500"/>
                <a:gridCol w="1937350"/>
              </a:tblGrid>
              <a:tr h="364000">
                <a:tc>
                  <a:txBody>
                    <a:bodyPr/>
                    <a:lstStyle/>
                    <a:p>
                      <a:pPr indent="0" lvl="0" marL="0" rtl="0" algn="l">
                        <a:spcBef>
                          <a:spcPts val="0"/>
                        </a:spcBef>
                        <a:spcAft>
                          <a:spcPts val="0"/>
                        </a:spcAft>
                        <a:buNone/>
                      </a:pPr>
                      <a:r>
                        <a:rPr lang="en" sz="1200"/>
                        <a:t>Sensors</a:t>
                      </a:r>
                      <a:endParaRPr sz="1200"/>
                    </a:p>
                  </a:txBody>
                  <a:tcPr marT="91425" marB="91425" marR="91425" marL="91425"/>
                </a:tc>
                <a:tc>
                  <a:txBody>
                    <a:bodyPr/>
                    <a:lstStyle/>
                    <a:p>
                      <a:pPr indent="0" lvl="0" marL="0" rtl="0" algn="r">
                        <a:lnSpc>
                          <a:spcPct val="115000"/>
                        </a:lnSpc>
                        <a:spcBef>
                          <a:spcPts val="0"/>
                        </a:spcBef>
                        <a:spcAft>
                          <a:spcPts val="0"/>
                        </a:spcAft>
                        <a:buNone/>
                      </a:pPr>
                      <a:r>
                        <a:rPr lang="en" sz="1200"/>
                        <a:t>405</a:t>
                      </a:r>
                      <a:endParaRPr sz="1200"/>
                    </a:p>
                  </a:txBody>
                  <a:tcPr marT="91425" marB="91425" marR="91425" marL="91425"/>
                </a:tc>
              </a:tr>
              <a:tr h="364000">
                <a:tc>
                  <a:txBody>
                    <a:bodyPr/>
                    <a:lstStyle/>
                    <a:p>
                      <a:pPr indent="0" lvl="0" marL="0" rtl="0" algn="l">
                        <a:spcBef>
                          <a:spcPts val="0"/>
                        </a:spcBef>
                        <a:spcAft>
                          <a:spcPts val="0"/>
                        </a:spcAft>
                        <a:buNone/>
                      </a:pPr>
                      <a:r>
                        <a:rPr lang="en" sz="1200"/>
                        <a:t>Computing Devices</a:t>
                      </a:r>
                      <a:endParaRPr sz="1200"/>
                    </a:p>
                  </a:txBody>
                  <a:tcPr marT="91425" marB="91425" marR="91425" marL="91425"/>
                </a:tc>
                <a:tc>
                  <a:txBody>
                    <a:bodyPr/>
                    <a:lstStyle/>
                    <a:p>
                      <a:pPr indent="0" lvl="0" marL="0" rtl="0" algn="r">
                        <a:lnSpc>
                          <a:spcPct val="115000"/>
                        </a:lnSpc>
                        <a:spcBef>
                          <a:spcPts val="0"/>
                        </a:spcBef>
                        <a:spcAft>
                          <a:spcPts val="0"/>
                        </a:spcAft>
                        <a:buNone/>
                      </a:pPr>
                      <a:r>
                        <a:rPr lang="en" sz="1200"/>
                        <a:t>300</a:t>
                      </a:r>
                      <a:endParaRPr sz="1200"/>
                    </a:p>
                  </a:txBody>
                  <a:tcPr marT="91425" marB="91425" marR="91425" marL="91425"/>
                </a:tc>
              </a:tr>
              <a:tr h="364000">
                <a:tc>
                  <a:txBody>
                    <a:bodyPr/>
                    <a:lstStyle/>
                    <a:p>
                      <a:pPr indent="0" lvl="0" marL="0" rtl="0" algn="l">
                        <a:spcBef>
                          <a:spcPts val="0"/>
                        </a:spcBef>
                        <a:spcAft>
                          <a:spcPts val="0"/>
                        </a:spcAft>
                        <a:buNone/>
                      </a:pPr>
                      <a:r>
                        <a:rPr lang="en" sz="1200"/>
                        <a:t>PCB &amp; misc components</a:t>
                      </a:r>
                      <a:endParaRPr sz="1200"/>
                    </a:p>
                  </a:txBody>
                  <a:tcPr marT="91425" marB="91425" marR="91425" marL="91425"/>
                </a:tc>
                <a:tc>
                  <a:txBody>
                    <a:bodyPr/>
                    <a:lstStyle/>
                    <a:p>
                      <a:pPr indent="0" lvl="0" marL="0" rtl="0" algn="r">
                        <a:lnSpc>
                          <a:spcPct val="115000"/>
                        </a:lnSpc>
                        <a:spcBef>
                          <a:spcPts val="0"/>
                        </a:spcBef>
                        <a:spcAft>
                          <a:spcPts val="0"/>
                        </a:spcAft>
                        <a:buNone/>
                      </a:pPr>
                      <a:r>
                        <a:rPr lang="en" sz="1200"/>
                        <a:t>75</a:t>
                      </a:r>
                      <a:endParaRPr sz="1200"/>
                    </a:p>
                  </a:txBody>
                  <a:tcPr marT="91425" marB="91425" marR="91425" marL="91425"/>
                </a:tc>
              </a:tr>
              <a:tr h="364000">
                <a:tc>
                  <a:txBody>
                    <a:bodyPr/>
                    <a:lstStyle/>
                    <a:p>
                      <a:pPr indent="0" lvl="0" marL="0" rtl="0" algn="l">
                        <a:spcBef>
                          <a:spcPts val="0"/>
                        </a:spcBef>
                        <a:spcAft>
                          <a:spcPts val="0"/>
                        </a:spcAft>
                        <a:buNone/>
                      </a:pPr>
                      <a:r>
                        <a:rPr lang="en" sz="1200"/>
                        <a:t>Chassis</a:t>
                      </a:r>
                      <a:endParaRPr sz="1200"/>
                    </a:p>
                  </a:txBody>
                  <a:tcPr marT="91425" marB="91425" marR="91425" marL="91425"/>
                </a:tc>
                <a:tc>
                  <a:txBody>
                    <a:bodyPr/>
                    <a:lstStyle/>
                    <a:p>
                      <a:pPr indent="0" lvl="0" marL="0" rtl="0" algn="r">
                        <a:lnSpc>
                          <a:spcPct val="115000"/>
                        </a:lnSpc>
                        <a:spcBef>
                          <a:spcPts val="0"/>
                        </a:spcBef>
                        <a:spcAft>
                          <a:spcPts val="0"/>
                        </a:spcAft>
                        <a:buNone/>
                      </a:pPr>
                      <a:r>
                        <a:rPr lang="en" sz="1200"/>
                        <a:t>250</a:t>
                      </a:r>
                      <a:endParaRPr sz="1200"/>
                    </a:p>
                  </a:txBody>
                  <a:tcPr marT="91425" marB="91425" marR="91425" marL="91425"/>
                </a:tc>
              </a:tr>
              <a:tr h="364000">
                <a:tc>
                  <a:txBody>
                    <a:bodyPr/>
                    <a:lstStyle/>
                    <a:p>
                      <a:pPr indent="0" lvl="0" marL="0" rtl="0" algn="l">
                        <a:spcBef>
                          <a:spcPts val="0"/>
                        </a:spcBef>
                        <a:spcAft>
                          <a:spcPts val="0"/>
                        </a:spcAft>
                        <a:buNone/>
                      </a:pPr>
                      <a:r>
                        <a:rPr lang="en" sz="1200"/>
                        <a:t>Battery/Solar</a:t>
                      </a:r>
                      <a:endParaRPr sz="1200"/>
                    </a:p>
                  </a:txBody>
                  <a:tcPr marT="91425" marB="91425" marR="91425" marL="91425"/>
                </a:tc>
                <a:tc>
                  <a:txBody>
                    <a:bodyPr/>
                    <a:lstStyle/>
                    <a:p>
                      <a:pPr indent="0" lvl="0" marL="0" rtl="0" algn="r">
                        <a:lnSpc>
                          <a:spcPct val="115000"/>
                        </a:lnSpc>
                        <a:spcBef>
                          <a:spcPts val="0"/>
                        </a:spcBef>
                        <a:spcAft>
                          <a:spcPts val="0"/>
                        </a:spcAft>
                        <a:buNone/>
                      </a:pPr>
                      <a:r>
                        <a:rPr lang="en" sz="1200"/>
                        <a:t>150</a:t>
                      </a:r>
                      <a:endParaRPr sz="1200"/>
                    </a:p>
                  </a:txBody>
                  <a:tcPr marT="91425" marB="91425" marR="91425" marL="91425"/>
                </a:tc>
              </a:tr>
              <a:tr h="364000">
                <a:tc>
                  <a:txBody>
                    <a:bodyPr/>
                    <a:lstStyle/>
                    <a:p>
                      <a:pPr indent="0" lvl="0" marL="0" rtl="0" algn="l">
                        <a:spcBef>
                          <a:spcPts val="0"/>
                        </a:spcBef>
                        <a:spcAft>
                          <a:spcPts val="0"/>
                        </a:spcAft>
                        <a:buNone/>
                      </a:pPr>
                      <a:r>
                        <a:rPr lang="en" sz="1200"/>
                        <a:t>Drive Upgrades</a:t>
                      </a:r>
                      <a:endParaRPr sz="1200"/>
                    </a:p>
                  </a:txBody>
                  <a:tcPr marT="91425" marB="91425" marR="91425" marL="91425"/>
                </a:tc>
                <a:tc>
                  <a:txBody>
                    <a:bodyPr/>
                    <a:lstStyle/>
                    <a:p>
                      <a:pPr indent="0" lvl="0" marL="0" rtl="0" algn="r">
                        <a:lnSpc>
                          <a:spcPct val="115000"/>
                        </a:lnSpc>
                        <a:spcBef>
                          <a:spcPts val="0"/>
                        </a:spcBef>
                        <a:spcAft>
                          <a:spcPts val="0"/>
                        </a:spcAft>
                        <a:buNone/>
                      </a:pPr>
                      <a:r>
                        <a:rPr lang="en" sz="1200"/>
                        <a:t>190</a:t>
                      </a:r>
                      <a:endParaRPr sz="1200"/>
                    </a:p>
                  </a:txBody>
                  <a:tcPr marT="91425" marB="91425" marR="91425" marL="91425"/>
                </a:tc>
              </a:tr>
              <a:tr h="364000">
                <a:tc>
                  <a:txBody>
                    <a:bodyPr/>
                    <a:lstStyle/>
                    <a:p>
                      <a:pPr indent="0" lvl="0" marL="0" rtl="0" algn="l">
                        <a:spcBef>
                          <a:spcPts val="0"/>
                        </a:spcBef>
                        <a:spcAft>
                          <a:spcPts val="0"/>
                        </a:spcAft>
                        <a:buNone/>
                      </a:pPr>
                      <a:r>
                        <a:rPr lang="en" sz="1200"/>
                        <a:t>Misc Prototyping</a:t>
                      </a:r>
                      <a:endParaRPr sz="1200"/>
                    </a:p>
                  </a:txBody>
                  <a:tcPr marT="91425" marB="91425" marR="91425" marL="91425"/>
                </a:tc>
                <a:tc>
                  <a:txBody>
                    <a:bodyPr/>
                    <a:lstStyle/>
                    <a:p>
                      <a:pPr indent="0" lvl="0" marL="0" rtl="0" algn="r">
                        <a:lnSpc>
                          <a:spcPct val="115000"/>
                        </a:lnSpc>
                        <a:spcBef>
                          <a:spcPts val="0"/>
                        </a:spcBef>
                        <a:spcAft>
                          <a:spcPts val="0"/>
                        </a:spcAft>
                        <a:buNone/>
                      </a:pPr>
                      <a:r>
                        <a:rPr lang="en" sz="1200"/>
                        <a:t>300</a:t>
                      </a:r>
                      <a:endParaRPr sz="1200"/>
                    </a:p>
                  </a:txBody>
                  <a:tcPr marT="91425" marB="91425" marR="91425" marL="91425"/>
                </a:tc>
              </a:tr>
              <a:tr h="364000">
                <a:tc>
                  <a:txBody>
                    <a:bodyPr/>
                    <a:lstStyle/>
                    <a:p>
                      <a:pPr indent="0" lvl="0" marL="0" rtl="0" algn="l">
                        <a:spcBef>
                          <a:spcPts val="0"/>
                        </a:spcBef>
                        <a:spcAft>
                          <a:spcPts val="0"/>
                        </a:spcAft>
                        <a:buNone/>
                      </a:pPr>
                      <a:r>
                        <a:rPr b="1" lang="en" sz="1200"/>
                        <a:t>Total</a:t>
                      </a:r>
                      <a:endParaRPr b="1" sz="1200"/>
                    </a:p>
                  </a:txBody>
                  <a:tcPr marT="91425" marB="91425" marR="91425" marL="91425"/>
                </a:tc>
                <a:tc>
                  <a:txBody>
                    <a:bodyPr/>
                    <a:lstStyle/>
                    <a:p>
                      <a:pPr indent="0" lvl="0" marL="0" rtl="0" algn="r">
                        <a:lnSpc>
                          <a:spcPct val="115000"/>
                        </a:lnSpc>
                        <a:spcBef>
                          <a:spcPts val="0"/>
                        </a:spcBef>
                        <a:spcAft>
                          <a:spcPts val="0"/>
                        </a:spcAft>
                        <a:buNone/>
                      </a:pPr>
                      <a:r>
                        <a:rPr b="1" lang="en" sz="1200"/>
                        <a:t>$</a:t>
                      </a:r>
                      <a:r>
                        <a:rPr b="1" lang="en" sz="1200"/>
                        <a:t>1670</a:t>
                      </a:r>
                      <a:endParaRPr b="1" sz="1200"/>
                    </a:p>
                  </a:txBody>
                  <a:tcPr marT="91425" marB="91425" marR="91425" marL="91425"/>
                </a:tc>
              </a:tr>
            </a:tbl>
          </a:graphicData>
        </a:graphic>
      </p:graphicFrame>
      <p:pic>
        <p:nvPicPr>
          <p:cNvPr id="193" name="Google Shape;193;p29" title="Budget.mp3">
            <a:hlinkClick r:id="rId4"/>
          </p:cNvPr>
          <p:cNvPicPr preferRelativeResize="0"/>
          <p:nvPr/>
        </p:nvPicPr>
        <p:blipFill>
          <a:blip r:embed="rId5">
            <a:alphaModFix/>
          </a:blip>
          <a:stretch>
            <a:fillRect/>
          </a:stretch>
        </p:blipFill>
        <p:spPr>
          <a:xfrm>
            <a:off x="7889075" y="1978800"/>
            <a:ext cx="457200" cy="457200"/>
          </a:xfrm>
          <a:prstGeom prst="rect">
            <a:avLst/>
          </a:prstGeom>
          <a:noFill/>
          <a:ln>
            <a:noFill/>
          </a:ln>
        </p:spPr>
      </p:pic>
      <p:pic>
        <p:nvPicPr>
          <p:cNvPr id="194" name="Google Shape;194;p29"/>
          <p:cNvPicPr preferRelativeResize="0"/>
          <p:nvPr/>
        </p:nvPicPr>
        <p:blipFill>
          <a:blip r:embed="rId6">
            <a:alphaModFix/>
          </a:blip>
          <a:stretch>
            <a:fillRect/>
          </a:stretch>
        </p:blipFill>
        <p:spPr>
          <a:xfrm>
            <a:off x="0" y="4096400"/>
            <a:ext cx="673789" cy="10471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